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NI328zcpmozQoURnEfurQ==" hashData="GZsB6dSaG4rYnfojzkBF+7FpHSlf8ye7J/ixOreX9LTDIptbxP8Ul9lnhTjdG0E+ZPNpe/lr6G6/y1TidnWs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080C6-AD3D-45FE-87DD-12C11FE50C85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F19DF-183E-46D2-A0B9-822BC27AC1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171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35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985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391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38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28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771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2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69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901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022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785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89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2574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177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40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63B05-6DB7-438E-93D4-053870234EAC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1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93199-DD8B-4221-BD4E-681BB2F0C2C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47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A801-19D8-4927-BCEB-E6D84BDE504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8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663-DEC2-49C6-A79E-017D6526B89D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56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D78CD-BFB5-4AB9-B74F-AEFDD9AA20EB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0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815E-1D5B-4646-9FF8-3F03ACDD6DEB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89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400AC-6800-4922-B24E-6E115966D2AF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93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0024F-99D0-4F60-A325-9C58563A9B6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84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6FFF5-1BB0-43D5-9BA0-FACC9B9B80F8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7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C415C-FAA4-4304-8DDD-20DAF6427340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43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FC13E-4CBB-458D-A9BF-40E564DB2244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97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3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5000"/>
              </a:schemeClr>
            </a:gs>
            <a:gs pos="81000">
              <a:schemeClr val="accent1">
                <a:lumMod val="75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12FE-4773-4531-AA67-85B6DCCD60AE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7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58338" y="1183340"/>
            <a:ext cx="7188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omme Dordogne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720" y="2825252"/>
            <a:ext cx="2700762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56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  <p:sndAc>
          <p:stSnd loop="1">
            <p:snd r:embed="rId3" name="398 MUSIQUE DORDOGNE ET ENVIRON Groupe folklorique Les MÃ©nestrels sarladais.wav"/>
          </p:stSnd>
        </p:sndAc>
      </p:transition>
    </mc:Choice>
    <mc:Fallback>
      <p:transition spd="slow" advTm="16000">
        <p:fade/>
        <p:sndAc>
          <p:stSnd loop="1">
            <p:snd r:embed="rId3" name="398 MUSIQUE DORDOGNE ET ENVIRON Groupe folklorique Les MÃ©nestrels sarlad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8766" y="1185672"/>
            <a:ext cx="7678270" cy="4531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75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25" y="1148449"/>
            <a:ext cx="8447950" cy="4561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43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195231"/>
            <a:ext cx="6320117" cy="4493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90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169274"/>
            <a:ext cx="6024283" cy="4512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044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1" y="1161207"/>
            <a:ext cx="6064625" cy="4552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10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77220"/>
            <a:ext cx="6777317" cy="4509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64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69894"/>
            <a:ext cx="6768353" cy="4512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61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1" y="1186703"/>
            <a:ext cx="6037729" cy="4528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7452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823" y="1173256"/>
            <a:ext cx="6010835" cy="4508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123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33" b="5343"/>
          <a:stretch/>
        </p:blipFill>
        <p:spPr>
          <a:xfrm>
            <a:off x="1842065" y="1156447"/>
            <a:ext cx="8507869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89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84094"/>
            <a:ext cx="6763870" cy="4504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37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3"/>
          <a:stretch/>
        </p:blipFill>
        <p:spPr>
          <a:xfrm>
            <a:off x="1048869" y="1116106"/>
            <a:ext cx="10004613" cy="4574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5915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7" b="18414"/>
          <a:stretch/>
        </p:blipFill>
        <p:spPr>
          <a:xfrm>
            <a:off x="1897047" y="1144805"/>
            <a:ext cx="8397906" cy="4568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4720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314955" y="4031667"/>
            <a:ext cx="55531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ordogne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3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2020-08-06T13:48:00Z</dcterms:created>
  <dcterms:modified xsi:type="dcterms:W3CDTF">2020-08-06T15:06:56Z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