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9" r:id="rId12"/>
    <p:sldId id="268" r:id="rId13"/>
    <p:sldId id="267" r:id="rId14"/>
    <p:sldId id="266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7uzwCbUEil01I19rHIYvw==" hashData="AAFNSZSYcdg6yh3F2gsL97fTtqcNW2FdJJqHKzxyEdS3moxPuhJOBk/Hh0OYs3n/i16olGyB+h3c12SOgUx9O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4080C6-AD3D-45FE-87DD-12C11FE50C85}" type="datetimeFigureOut">
              <a:rPr lang="fr-FR" smtClean="0"/>
              <a:t>06/08/2020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3F19DF-183E-46D2-A0B9-822BC27AC1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6171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735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49852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3912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5389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2895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87713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7284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96957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29018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60221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47851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91778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2892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12574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F19DF-183E-46D2-A0B9-822BC27AC1B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4076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63B05-6DB7-438E-93D4-053870234EAC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8215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93199-DD8B-4221-BD4E-681BB2F0C2C2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3478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1A801-19D8-4927-BCEB-E6D84BDE5042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833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BF663-DEC2-49C6-A79E-017D6526B89D}" type="datetime1">
              <a:rPr lang="fr-FR" smtClean="0"/>
              <a:t>06/08/2020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565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D78CD-BFB5-4AB9-B74F-AEFDD9AA20EB}" type="datetime1">
              <a:rPr lang="fr-FR" smtClean="0"/>
              <a:t>06/08/2020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2801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4815E-1D5B-4646-9FF8-3F03ACDD6DEB}" type="datetime1">
              <a:rPr lang="fr-FR" smtClean="0"/>
              <a:t>06/08/2020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6893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400AC-6800-4922-B24E-6E115966D2AF}" type="datetime1">
              <a:rPr lang="fr-FR" smtClean="0"/>
              <a:t>06/08/2020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29381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0024F-99D0-4F60-A325-9C58563A9B62}" type="datetime1">
              <a:rPr lang="fr-FR" smtClean="0"/>
              <a:t>06/08/2020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4842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6FFF5-1BB0-43D5-9BA0-FACC9B9B80F8}" type="datetime1">
              <a:rPr lang="fr-FR" smtClean="0"/>
              <a:t>06/08/2020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4578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C415C-FAA4-4304-8DDD-20DAF6427340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0432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FC13E-4CBB-458D-A9BF-40E564DB2244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973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1">
                <a:lumMod val="5000"/>
                <a:lumOff val="95000"/>
              </a:schemeClr>
            </a:gs>
            <a:gs pos="53000">
              <a:schemeClr val="accent2">
                <a:lumMod val="60000"/>
                <a:lumOff val="40000"/>
              </a:schemeClr>
            </a:gs>
            <a:gs pos="72000">
              <a:schemeClr val="accent2">
                <a:lumMod val="75000"/>
              </a:schemeClr>
            </a:gs>
            <a:gs pos="81000">
              <a:schemeClr val="accent1">
                <a:lumMod val="75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912FE-4773-4531-AA67-85B6DCCD60AE}" type="datetime1">
              <a:rPr lang="fr-FR" smtClean="0"/>
              <a:t>06/08/2020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2EF943-BFBA-426F-A569-A539192A7E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678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29553" y="1183340"/>
            <a:ext cx="9923929" cy="45194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558338" y="1183340"/>
            <a:ext cx="723787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omme Dordogne N° 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52720" y="2825252"/>
            <a:ext cx="2700762" cy="287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566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  <p:sndAc>
          <p:stSnd loop="1">
            <p:snd r:embed="rId3" name="398 MUSIQUE DORDOGNE ET ENVIRON Groupe folklorique Les MÃ©nestrels sarladais.wav"/>
          </p:stSnd>
        </p:sndAc>
      </p:transition>
    </mc:Choice>
    <mc:Fallback>
      <p:transition spd="slow" advTm="16000">
        <p:fade/>
        <p:sndAc>
          <p:stSnd loop="1">
            <p:snd r:embed="rId3" name="398 MUSIQUE DORDOGNE ET ENVIRON Groupe folklorique Les MÃ©nestrels sarlada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6306" y="1176083"/>
            <a:ext cx="6777318" cy="44939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1755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701930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75"/>
          <a:stretch/>
        </p:blipFill>
        <p:spPr>
          <a:xfrm>
            <a:off x="2147047" y="1249151"/>
            <a:ext cx="7897906" cy="44943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44307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2858" y="1159339"/>
            <a:ext cx="6790766" cy="45423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09022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8693" y="1173256"/>
            <a:ext cx="6104965" cy="45787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60442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9376" y="1156446"/>
            <a:ext cx="6046695" cy="45350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100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2482" y="1183341"/>
            <a:ext cx="6037730" cy="45282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56473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0059" y="1150170"/>
            <a:ext cx="5876366" cy="4554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6179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6305" y="1165434"/>
            <a:ext cx="6777319" cy="45151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74526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2482" y="1173256"/>
            <a:ext cx="6051177" cy="45383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1235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9752" y="1188916"/>
            <a:ext cx="6740871" cy="44857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9896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92"/>
          <a:stretch/>
        </p:blipFill>
        <p:spPr>
          <a:xfrm>
            <a:off x="1731818" y="1169894"/>
            <a:ext cx="8728364" cy="45182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4720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6306" y="1179966"/>
            <a:ext cx="6898513" cy="45906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370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143"/>
          <a:stretch/>
        </p:blipFill>
        <p:spPr>
          <a:xfrm>
            <a:off x="1048869" y="1116106"/>
            <a:ext cx="10004613" cy="45740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95915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1723" y="678425"/>
            <a:ext cx="10928554" cy="5501149"/>
          </a:xfrm>
          <a:prstGeom prst="roundRect">
            <a:avLst/>
          </a:prstGeom>
          <a:noFill/>
          <a:ln w="952500" cmpd="dbl">
            <a:gradFill flip="none" rotWithShape="1">
              <a:gsLst>
                <a:gs pos="68000">
                  <a:schemeClr val="bg1"/>
                </a:gs>
                <a:gs pos="84000">
                  <a:srgbClr val="FFC000"/>
                </a:gs>
                <a:gs pos="89000">
                  <a:schemeClr val="accent1">
                    <a:lumMod val="45000"/>
                    <a:lumOff val="55000"/>
                  </a:schemeClr>
                </a:gs>
                <a:gs pos="98000">
                  <a:schemeClr val="accent1">
                    <a:lumMod val="45000"/>
                    <a:lumOff val="55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7858" y="6020517"/>
            <a:ext cx="2743200" cy="365125"/>
          </a:xfrm>
        </p:spPr>
        <p:txBody>
          <a:bodyPr/>
          <a:lstStyle/>
          <a:p>
            <a:fld id="{7E52A432-CC1C-49E7-B2AE-B398751ED7D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06/08/2020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0205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5858" y="6064353"/>
            <a:ext cx="2743200" cy="365125"/>
          </a:xfrm>
        </p:spPr>
        <p:txBody>
          <a:bodyPr/>
          <a:lstStyle/>
          <a:p>
            <a:fld id="{342EF943-BFBA-426F-A569-A539192A7E0C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29553" y="1183340"/>
            <a:ext cx="9923929" cy="45194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3314955" y="4031667"/>
            <a:ext cx="555312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C’était</a:t>
            </a:r>
          </a:p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Domme 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ordogne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13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99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2020-08-06T13:48:00Z</dcterms:created>
  <dcterms:modified xsi:type="dcterms:W3CDTF">2020-08-06T14:53:57Z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