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0t4mNXVbfxDcj9YlQI+Fw==" hashData="8RpyBEUXpIQ5ZWQtMoXjr/+wihijifCB8LzdHTdTBkKggiuqP754rh8gHHGr6RvNdMhnHXAqNJG7FFcCf14a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080C6-AD3D-45FE-87DD-12C11FE50C85}" type="datetimeFigureOut">
              <a:rPr lang="fr-FR" smtClean="0"/>
              <a:t>06/08/2020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3F19DF-183E-46D2-A0B9-822BC27AC1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6171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735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9852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3912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38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2895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7713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7284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6957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2901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60221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47851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2892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91778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12574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407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63B05-6DB7-438E-93D4-053870234EAC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8215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93199-DD8B-4221-BD4E-681BB2F0C2C2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347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A801-19D8-4927-BCEB-E6D84BDE5042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833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BF663-DEC2-49C6-A79E-017D6526B89D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565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D78CD-BFB5-4AB9-B74F-AEFDD9AA20EB}" type="datetime1">
              <a:rPr lang="fr-FR" smtClean="0"/>
              <a:t>06/08/2020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2801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815E-1D5B-4646-9FF8-3F03ACDD6DEB}" type="datetime1">
              <a:rPr lang="fr-FR" smtClean="0"/>
              <a:t>06/08/2020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6893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400AC-6800-4922-B24E-6E115966D2AF}" type="datetime1">
              <a:rPr lang="fr-FR" smtClean="0"/>
              <a:t>06/08/2020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938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0024F-99D0-4F60-A325-9C58563A9B62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842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6FFF5-1BB0-43D5-9BA0-FACC9B9B80F8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4578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C415C-FAA4-4304-8DDD-20DAF6427340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0432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FC13E-4CBB-458D-A9BF-40E564DB2244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973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3000">
              <a:schemeClr val="accent2">
                <a:lumMod val="60000"/>
                <a:lumOff val="40000"/>
              </a:schemeClr>
            </a:gs>
            <a:gs pos="72000">
              <a:schemeClr val="accent2">
                <a:lumMod val="75000"/>
              </a:schemeClr>
            </a:gs>
            <a:gs pos="81000">
              <a:schemeClr val="accent1">
                <a:lumMod val="75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912FE-4773-4531-AA67-85B6DCCD60AE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678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9553" y="1183340"/>
            <a:ext cx="9923929" cy="45194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558338" y="1183340"/>
            <a:ext cx="71945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omme Dordogne N°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2720" y="2825252"/>
            <a:ext cx="2700762" cy="287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566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  <p:sndAc>
          <p:stSnd loop="1">
            <p:snd r:embed="rId3" name="398 MUSIQUE DORDOGNE ET ENVIRON Groupe folklorique Les MÃ©nestrels sarladais.wav"/>
          </p:stSnd>
        </p:sndAc>
      </p:transition>
    </mc:Choice>
    <mc:Fallback>
      <p:transition spd="slow" advTm="16000">
        <p:fade/>
        <p:sndAc>
          <p:stSnd loop="1">
            <p:snd r:embed="rId3" name="398 MUSIQUE DORDOGNE ET ENVIRON Groupe folklorique Les MÃ©nestrels sarlada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05" t="1" r="2180" b="1"/>
          <a:stretch/>
        </p:blipFill>
        <p:spPr>
          <a:xfrm>
            <a:off x="1086083" y="1169894"/>
            <a:ext cx="9985416" cy="4491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1755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745766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9458" y="1241716"/>
            <a:ext cx="6763871" cy="45092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4430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9753" y="1184835"/>
            <a:ext cx="6734735" cy="44898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9022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5" y="1151257"/>
            <a:ext cx="6791895" cy="45234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0442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8"/>
          <a:stretch/>
        </p:blipFill>
        <p:spPr>
          <a:xfrm>
            <a:off x="2684945" y="1156146"/>
            <a:ext cx="6822109" cy="45457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100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306" y="1163917"/>
            <a:ext cx="6777318" cy="4518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5647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1058" y="1151963"/>
            <a:ext cx="4222377" cy="4554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617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5" y="1168476"/>
            <a:ext cx="6804211" cy="45450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7452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411" y="1170874"/>
            <a:ext cx="6777317" cy="45402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1235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5517" y="1142087"/>
            <a:ext cx="9480965" cy="4573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9896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172765"/>
            <a:ext cx="6844553" cy="4545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370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65334"/>
            <a:ext cx="6858000" cy="4569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4720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43"/>
          <a:stretch/>
        </p:blipFill>
        <p:spPr>
          <a:xfrm>
            <a:off x="1048869" y="1116106"/>
            <a:ext cx="10004613" cy="4574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5915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9553" y="1183340"/>
            <a:ext cx="9923929" cy="45194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3314955" y="4031667"/>
            <a:ext cx="555312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Domme 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ordogne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3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99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2020-08-06T13:48:00Z</dcterms:created>
  <dcterms:modified xsi:type="dcterms:W3CDTF">2020-08-06T14:38:18Z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