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GXN6z+kV1Fr3gHmXZXPiw==" hashData="B0LxwjSzP9+DEHVnbBgcUPGbybQ0yHMZjrIB7sRpFzbCSMuW7m8VAUKYVfEpbUSN1dHcgLLutTGOQCiMq76H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080C6-AD3D-45FE-87DD-12C11FE50C85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F19DF-183E-46D2-A0B9-822BC27AC1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171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35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289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985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391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389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771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728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695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901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022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785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89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1778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2574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407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63B05-6DB7-438E-93D4-053870234EAC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1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93199-DD8B-4221-BD4E-681BB2F0C2C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47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A801-19D8-4927-BCEB-E6D84BDE504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83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F663-DEC2-49C6-A79E-017D6526B89D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565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D78CD-BFB5-4AB9-B74F-AEFDD9AA20EB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0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815E-1D5B-4646-9FF8-3F03ACDD6DEB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89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400AC-6800-4922-B24E-6E115966D2AF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93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0024F-99D0-4F60-A325-9C58563A9B6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84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6FFF5-1BB0-43D5-9BA0-FACC9B9B80F8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57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C415C-FAA4-4304-8DDD-20DAF6427340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432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FC13E-4CBB-458D-A9BF-40E564DB2244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97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3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5000"/>
              </a:schemeClr>
            </a:gs>
            <a:gs pos="81000">
              <a:schemeClr val="accent1">
                <a:lumMod val="75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12FE-4773-4531-AA67-85B6DCCD60AE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67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58338" y="1183340"/>
            <a:ext cx="72074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omme Dordogne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2720" y="2825252"/>
            <a:ext cx="2700762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56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  <p:sndAc>
          <p:stSnd loop="1">
            <p:snd r:embed="rId3" name="398 MUSIQUE DORDOGNE ET ENVIRON Groupe folklorique Les MÃ©nestrels sarladais.wav"/>
          </p:stSnd>
        </p:sndAc>
      </p:transition>
    </mc:Choice>
    <mc:Fallback>
      <p:transition spd="slow" advTm="16000">
        <p:fade/>
        <p:sndAc>
          <p:stSnd loop="1">
            <p:snd r:embed="rId3" name="398 MUSIQUE DORDOGNE ET ENVIRON Groupe folklorique Les MÃ©nestrels sarlad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26" r="-298"/>
          <a:stretch/>
        </p:blipFill>
        <p:spPr>
          <a:xfrm>
            <a:off x="1376082" y="1161382"/>
            <a:ext cx="9439836" cy="45352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57074" y="1161382"/>
            <a:ext cx="807785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Domme est un des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beau</a:t>
            </a:r>
          </a:p>
          <a:p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de France</a:t>
            </a:r>
          </a:p>
        </p:txBody>
      </p:sp>
    </p:spTree>
    <p:extLst>
      <p:ext uri="{BB962C8B-B14F-4D97-AF65-F5344CB8AC3E}">
        <p14:creationId xmlns:p14="http://schemas.microsoft.com/office/powerpoint/2010/main" val="46044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471" y="1156446"/>
            <a:ext cx="7311614" cy="4569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755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0" y="745766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9483" y="1237129"/>
            <a:ext cx="8082288" cy="4547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430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1424" y="1148453"/>
            <a:ext cx="5567082" cy="4546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90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3894" y="1156499"/>
            <a:ext cx="6804212" cy="4545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100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2" y="1131141"/>
            <a:ext cx="6736977" cy="4598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64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2" y="1162698"/>
            <a:ext cx="6064624" cy="4549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61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7"/>
          <a:stretch/>
        </p:blipFill>
        <p:spPr>
          <a:xfrm>
            <a:off x="2541842" y="1177385"/>
            <a:ext cx="7108315" cy="4593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7452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847" y="1201858"/>
            <a:ext cx="7987553" cy="4489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123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169894"/>
            <a:ext cx="7196813" cy="4530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896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330" y="1183341"/>
            <a:ext cx="6495312" cy="4506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37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9" y="1158737"/>
            <a:ext cx="6844552" cy="4555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4720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3"/>
          <a:stretch/>
        </p:blipFill>
        <p:spPr>
          <a:xfrm>
            <a:off x="1048869" y="1116106"/>
            <a:ext cx="10004613" cy="4574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5915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314955" y="4031667"/>
            <a:ext cx="55531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ordogne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3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109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2020-08-06T13:48:00Z</dcterms:created>
  <dcterms:modified xsi:type="dcterms:W3CDTF">2020-08-06T14:27:34Z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