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0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0K6hfe5Y/Xa2Y5x1bQmQg==" hashData="9vzPF2ikiqy1GIyT8OykxpqXckanEcqPvZZD2NJU3wcMfO/J/joqlSC7y0y/UgdYgMsX/WpTFEYX33/bTwdh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4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CA9918-3E79-45FF-8F64-198AB1456205}" type="datetimeFigureOut">
              <a:rPr lang="fr-FR" smtClean="0"/>
              <a:t>29/10/2020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E5C2F5-4648-4396-95A6-31AA2304A4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79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637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057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182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99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035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632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277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691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7210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689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4531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4525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504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6393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7192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14747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777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7866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3407-CECF-4A1E-93C6-25437AE190D6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31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AFB54-3C2D-4D8D-9494-0F8C72D46C69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974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D9092-D659-49C6-A3CC-A846AF2B2A9E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2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BBB12-777D-4BB8-B0A4-E369AA86B16B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30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68DD7-5B1D-4B1F-8731-56A1B681CAF9}" type="datetime1">
              <a:rPr lang="fr-FR" smtClean="0"/>
              <a:t>29/10/2020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91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43B9-51AA-460C-9835-FC8139078013}" type="datetime1">
              <a:rPr lang="fr-FR" smtClean="0"/>
              <a:t>29/10/2020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49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E747-BD63-444C-B215-7850084C62DF}" type="datetime1">
              <a:rPr lang="fr-FR" smtClean="0"/>
              <a:t>29/10/2020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5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1E2E1-5D16-4C7B-9525-F836C729F83F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589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94850-83E0-4B32-B389-448E5022A731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67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4AA0-2C40-4C95-B757-7790C770D877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89AE-DF20-47FC-8177-F0FDEE19DFE7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53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bg1">
                <a:lumMod val="65000"/>
              </a:schemeClr>
            </a:gs>
            <a:gs pos="83000">
              <a:schemeClr val="bg1">
                <a:lumMod val="50000"/>
              </a:schemeClr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17A85-1A2F-4A30-8C69-A1084E6D6429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107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t="13573" r="-116" b="6669"/>
          <a:stretch/>
        </p:blipFill>
        <p:spPr>
          <a:xfrm>
            <a:off x="1066800" y="916331"/>
            <a:ext cx="10085037" cy="50138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066800" y="1713220"/>
            <a:ext cx="10475945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gagnants du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concours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du photographe météo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l'année nous offrent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clichés surpuissants N°2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972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elvira madigan 1.13'.wav"/>
          </p:stSnd>
        </p:sndAc>
      </p:transition>
    </mc:Choice>
    <mc:Fallback>
      <p:transition spd="slow" advTm="13000">
        <p:wedge/>
        <p:sndAc>
          <p:stSnd loop="1">
            <p:snd r:embed="rId3" name="elvira madigan 1.13'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553" y="920445"/>
            <a:ext cx="7584142" cy="5058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4174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2640" y="918882"/>
            <a:ext cx="8039548" cy="5024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08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6341" y="902505"/>
            <a:ext cx="7557248" cy="5041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0065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447" y="920445"/>
            <a:ext cx="7557248" cy="5041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15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9505" y="890028"/>
            <a:ext cx="8960224" cy="5040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8194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6400" y="884567"/>
            <a:ext cx="7564082" cy="50455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460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900954"/>
            <a:ext cx="10068841" cy="5029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776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9033" y="907294"/>
            <a:ext cx="9151379" cy="5022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265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128" y="933673"/>
            <a:ext cx="7463119" cy="4969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295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25" b="6862"/>
          <a:stretch/>
        </p:blipFill>
        <p:spPr>
          <a:xfrm>
            <a:off x="3684494" y="907221"/>
            <a:ext cx="4697506" cy="50602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173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4" y="911475"/>
            <a:ext cx="7516907" cy="50141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725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446" y="929415"/>
            <a:ext cx="7543801" cy="50320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1914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5" y="920445"/>
            <a:ext cx="7503460" cy="5005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072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753" y="911038"/>
            <a:ext cx="6723530" cy="5042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7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4" b="12941"/>
          <a:stretch/>
        </p:blipFill>
        <p:spPr>
          <a:xfrm>
            <a:off x="3825481" y="902166"/>
            <a:ext cx="4444460" cy="5068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8824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876300"/>
            <a:ext cx="8382000" cy="5105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627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3573" r="-116" b="6669"/>
          <a:stretch/>
        </p:blipFill>
        <p:spPr>
          <a:xfrm>
            <a:off x="1066800" y="916331"/>
            <a:ext cx="10085037" cy="50138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066800" y="1297721"/>
            <a:ext cx="10136108" cy="42473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C’était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gagnants du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concours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du photographe météo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l'année nous offrent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clichés surpuissants N°2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58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146</Words>
  <Application>Microsoft Office PowerPoint</Application>
  <PresentationFormat>Grand écran</PresentationFormat>
  <Paragraphs>81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Poor Richard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2020-10-29T08:29:16Z</dcterms:created>
  <dcterms:modified xsi:type="dcterms:W3CDTF">2020-10-29T19:05:28Z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