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7"/>
  </p:notes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QfBd6QDRYZjbXo8Loq8KA==" hashData="feDKujVpawcsvxSVj++q1yyyKGqBq373R2XzptfV+iPahjnF2s7jn7fywvBDuJDP69HTFjiAnSjkBDSlb6KYV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24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10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CA9918-3E79-45FF-8F64-198AB1456205}" type="datetimeFigureOut">
              <a:rPr lang="fr-FR" smtClean="0"/>
              <a:t>29/10/2020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E5C2F5-4648-4396-95A6-31AA2304A4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77962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46371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20573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31829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42993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703502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463232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42773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66911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87210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86898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745316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845250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650440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363931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E5C2F5-4648-4396-95A6-31AA2304A4CF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7381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D3407-CECF-4A1E-93C6-25437AE190D6}" type="datetime1">
              <a:rPr lang="fr-FR" smtClean="0"/>
              <a:t>29/10/2020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B447B-2B66-4CEC-A548-9669F09762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03198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AFB54-3C2D-4D8D-9494-0F8C72D46C69}" type="datetime1">
              <a:rPr lang="fr-FR" smtClean="0"/>
              <a:t>29/10/2020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B447B-2B66-4CEC-A548-9669F09762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9741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D9092-D659-49C6-A3CC-A846AF2B2A9E}" type="datetime1">
              <a:rPr lang="fr-FR" smtClean="0"/>
              <a:t>29/10/2020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B447B-2B66-4CEC-A548-9669F09762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1214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BBB12-777D-4BB8-B0A4-E369AA86B16B}" type="datetime1">
              <a:rPr lang="fr-FR" smtClean="0"/>
              <a:t>29/10/2020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B447B-2B66-4CEC-A548-9669F09762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03075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68DD7-5B1D-4B1F-8731-56A1B681CAF9}" type="datetime1">
              <a:rPr lang="fr-FR" smtClean="0"/>
              <a:t>29/10/2020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B447B-2B66-4CEC-A548-9669F09762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19126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443B9-51AA-460C-9835-FC8139078013}" type="datetime1">
              <a:rPr lang="fr-FR" smtClean="0"/>
              <a:t>29/10/2020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B447B-2B66-4CEC-A548-9669F09762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04901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0E747-BD63-444C-B215-7850084C62DF}" type="datetime1">
              <a:rPr lang="fr-FR" smtClean="0"/>
              <a:t>29/10/2020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B447B-2B66-4CEC-A548-9669F09762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754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1E2E1-5D16-4C7B-9525-F836C729F83F}" type="datetime1">
              <a:rPr lang="fr-FR" smtClean="0"/>
              <a:t>29/10/2020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B447B-2B66-4CEC-A548-9669F09762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7589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94850-83E0-4B32-B389-448E5022A731}" type="datetime1">
              <a:rPr lang="fr-FR" smtClean="0"/>
              <a:t>29/10/2020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B447B-2B66-4CEC-A548-9669F09762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8678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E4AA0-2C40-4C95-B757-7790C770D877}" type="datetime1">
              <a:rPr lang="fr-FR" smtClean="0"/>
              <a:t>29/10/2020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B447B-2B66-4CEC-A548-9669F09762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48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F89AE-DF20-47FC-8177-F0FDEE19DFE7}" type="datetime1">
              <a:rPr lang="fr-FR" smtClean="0"/>
              <a:t>29/10/2020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B447B-2B66-4CEC-A548-9669F09762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0533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74000">
              <a:schemeClr val="bg1">
                <a:lumMod val="65000"/>
              </a:schemeClr>
            </a:gs>
            <a:gs pos="83000">
              <a:schemeClr val="bg1">
                <a:lumMod val="50000"/>
              </a:schemeClr>
            </a:gs>
            <a:gs pos="94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D17A85-1A2F-4A30-8C69-A1084E6D6429}" type="datetime1">
              <a:rPr lang="fr-FR" smtClean="0"/>
              <a:t>29/10/2020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8B447B-2B66-4CEC-A548-9669F09762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81071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29/10/2020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t="13573" r="-116" b="6669"/>
          <a:stretch/>
        </p:blipFill>
        <p:spPr>
          <a:xfrm>
            <a:off x="1066800" y="916331"/>
            <a:ext cx="10085037" cy="501382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1066800" y="1713220"/>
            <a:ext cx="10136108" cy="34163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Les 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gagnants du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concours</a:t>
            </a:r>
          </a:p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du photographe météo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de</a:t>
            </a:r>
          </a:p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l'année nous offrent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des</a:t>
            </a:r>
          </a:p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clichés surpuissants N°1</a:t>
            </a:r>
            <a:endParaRPr lang="fr-FR" sz="5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5972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  <p:sndAc>
          <p:stSnd loop="1">
            <p:snd r:embed="rId3" name="elvira madigan 1.13'.wav"/>
          </p:stSnd>
        </p:sndAc>
      </p:transition>
    </mc:Choice>
    <mc:Fallback>
      <p:transition spd="slow" advTm="13000">
        <p:wedge/>
        <p:sndAc>
          <p:stSnd loop="1">
            <p:snd r:embed="rId3" name="elvira madigan 1.13'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29/10/2020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9070" y="901313"/>
            <a:ext cx="6884895" cy="50619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74174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29/10/2020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1871" y="910293"/>
            <a:ext cx="7785848" cy="50519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8082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29/10/2020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166" b="15490"/>
          <a:stretch/>
        </p:blipFill>
        <p:spPr>
          <a:xfrm>
            <a:off x="3590462" y="905318"/>
            <a:ext cx="5011075" cy="50473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70065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29/10/2020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9788" y="893537"/>
            <a:ext cx="7557247" cy="50410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215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29/10/2020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3234" y="913533"/>
            <a:ext cx="7463119" cy="50460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88194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29/10/2020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78253" y="885055"/>
            <a:ext cx="4503747" cy="50726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94602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29/10/2020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11188" y="914400"/>
            <a:ext cx="7986345" cy="50186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77760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29/10/2020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6829" r="-418" b="8017"/>
          <a:stretch/>
        </p:blipFill>
        <p:spPr>
          <a:xfrm>
            <a:off x="3523801" y="919129"/>
            <a:ext cx="5174877" cy="50197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62657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29/10/2020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5140" y="912300"/>
            <a:ext cx="9008036" cy="50670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97295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29/10/2020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2553" y="884567"/>
            <a:ext cx="7637930" cy="50948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61733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29/10/2020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9447" y="920445"/>
            <a:ext cx="7557248" cy="50410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87253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29/10/2020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5659" y="932125"/>
            <a:ext cx="7705166" cy="49908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11914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29/10/2020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5922" y="893537"/>
            <a:ext cx="7611113" cy="50769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507294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40080" y="487680"/>
            <a:ext cx="10942320" cy="58674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FFFF00"/>
                </a:gs>
                <a:gs pos="84000">
                  <a:srgbClr val="FF0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5797C762-4FEB-4A89-BC73-2C7930AAACBD}" type="datetime1">
              <a:rPr lang="fr-FR" sz="1600" smtClean="0">
                <a:solidFill>
                  <a:srgbClr val="FF0000"/>
                </a:solidFill>
                <a:latin typeface="Magneto" panose="04030805050802020D02" pitchFamily="82" charset="0"/>
              </a:rPr>
              <a:t>29/10/2020</a:t>
            </a:fld>
            <a:endParaRPr lang="fr-FR" sz="1600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Poor Richard" panose="02080502050505020702" pitchFamily="18" charset="0"/>
              </a:rPr>
              <a:t>PPS     Lande   2020</a:t>
            </a:r>
            <a:endParaRPr lang="fr-FR" sz="1800" b="1" dirty="0">
              <a:solidFill>
                <a:srgbClr val="FF0000"/>
              </a:solidFill>
              <a:latin typeface="Poor Richard" panose="02080502050505020702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356350"/>
            <a:ext cx="2743200" cy="365125"/>
          </a:xfrm>
        </p:spPr>
        <p:txBody>
          <a:bodyPr/>
          <a:lstStyle/>
          <a:p>
            <a:fld id="{C58B447B-2B66-4CEC-A548-9669F097627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13573" r="-116" b="6669"/>
          <a:stretch/>
        </p:blipFill>
        <p:spPr>
          <a:xfrm>
            <a:off x="1066800" y="916331"/>
            <a:ext cx="10085037" cy="501382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1066800" y="1305341"/>
            <a:ext cx="10136108" cy="424731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C’était</a:t>
            </a:r>
          </a:p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Les 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gagnants du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concours</a:t>
            </a:r>
          </a:p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du photographe météo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de</a:t>
            </a:r>
          </a:p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l'année nous offrent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des</a:t>
            </a:r>
          </a:p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clichés surpuissants</a:t>
            </a:r>
            <a:endParaRPr lang="fr-FR" sz="5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3102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6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53</TotalTime>
  <Words>127</Words>
  <Application>Microsoft Office PowerPoint</Application>
  <PresentationFormat>Grand écran</PresentationFormat>
  <Paragraphs>69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Poor Richard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2020-10-29T08:29:16Z</dcterms:created>
  <dcterms:modified xsi:type="dcterms:W3CDTF">2020-10-29T18:54:02Z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