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gQwHHAZqROcobBN3WQKxw==" hashData="TSMxW5hgw4mZ3Brjh5p/48TZL/fE2TNpRPkPySjg/qWUjPFe24YThKOq/dbnwt8kqpEdjoZ80O1liJwz+u3b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6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5"/>
          <a:stretch/>
        </p:blipFill>
        <p:spPr>
          <a:xfrm>
            <a:off x="1224059" y="1075764"/>
            <a:ext cx="9829424" cy="48274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629" y="1075765"/>
            <a:ext cx="999985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Collioure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entre mer et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PYRENEES MONTAGNE.wav"/>
          </p:stSnd>
        </p:sndAc>
      </p:transition>
    </mc:Choice>
    <mc:Fallback>
      <p:transition spd="slow" advTm="8000">
        <p:wedge/>
        <p:sndAc>
          <p:stSnd loop="1">
            <p:snd r:embed="rId3" name="PYRENEES MONT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1486" y="656120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3081" y="1192027"/>
            <a:ext cx="94667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promenade inoubliable à travers la Côte Vermeille, une région mondialement connue pour ses vins célèbres, mais aussi pour ses petits villages typiques, comme Collioure, à 20 km de l'Espagne. En descendant la route qui mène à cette station balnéaire, nous tombons en admiration devant le site surprenant : une admirable baie,  nichée au pied des Pyrénées. Parmi les lieux à visiter à  l’un de mes préférés fut la citadelle, ancienne résidence d’été des rois de Majorque et d’Aragon au XIIème siècle. C’est une vraie forteresse dans laquelle on a adoré se perdre, d’escaliers, en ponts, en couloirs, un vrai labyrinthe… 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073" y="1105987"/>
            <a:ext cx="6267853" cy="4700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1" y="1129553"/>
            <a:ext cx="6284258" cy="4713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095188"/>
            <a:ext cx="7100048" cy="4733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85581"/>
            <a:ext cx="7140388" cy="4755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0" b="11291"/>
          <a:stretch/>
        </p:blipFill>
        <p:spPr>
          <a:xfrm>
            <a:off x="2005461" y="1017715"/>
            <a:ext cx="8205461" cy="4822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6" b="3073"/>
          <a:stretch/>
        </p:blipFill>
        <p:spPr>
          <a:xfrm>
            <a:off x="1400258" y="1035644"/>
            <a:ext cx="9391483" cy="4786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0"/>
          <a:stretch/>
        </p:blipFill>
        <p:spPr>
          <a:xfrm>
            <a:off x="2772942" y="1102658"/>
            <a:ext cx="6646116" cy="4786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051914"/>
            <a:ext cx="6439957" cy="4837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83235"/>
            <a:ext cx="7126941" cy="4751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95374"/>
            <a:ext cx="7219192" cy="4793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088866"/>
            <a:ext cx="6408920" cy="4800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035" y="1062318"/>
            <a:ext cx="9194385" cy="4827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98" y="1014775"/>
            <a:ext cx="9827604" cy="482845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2240" y="1056313"/>
            <a:ext cx="896751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Collioure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entre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et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225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2020-09-19T14:40:14Z</dcterms:created>
  <dcterms:modified xsi:type="dcterms:W3CDTF">2020-09-23T17:52:16Z</dcterms:modified>
</cp:coreProperties>
</file>