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73RP3Gmb5/p6zrBCCQ4oA==" hashData="G1MCLwI/byoSj5ZpX53i7mR4SIK4aVlm/BkaRxN+xBo41LkOV59+/Dhzg1fk4BgmLzc2t6NOY/qJWY+1Hhga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7366-D076-4A10-92B9-E6E406AE1D22}" type="datetimeFigureOut">
              <a:rPr lang="fr-FR" smtClean="0"/>
              <a:t>23/09/2020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DEC9F-B6AB-43F6-9B20-289AF6B43C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240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37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191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57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81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74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75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38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972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7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354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7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733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661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88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7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9ADC-6A63-4BED-AAC6-0E6D15B11453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34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6887D-8EE7-40E5-A9CF-C7A97F02FFF3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06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F8B73-79DF-40BB-80A4-7AFAE2CEC291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01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132D-5761-462D-A850-269DCC782AA8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54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F181-B4A8-474E-B52B-104594353FF2}" type="datetime1">
              <a:rPr lang="fr-FR" smtClean="0"/>
              <a:t>23/09/2020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67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331DB-C2F8-4BD7-B6F4-FC50266E91F4}" type="datetime1">
              <a:rPr lang="fr-FR" smtClean="0"/>
              <a:t>23/09/2020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43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872D5-8513-4A83-96C4-2661F895699E}" type="datetime1">
              <a:rPr lang="fr-FR" smtClean="0"/>
              <a:t>23/09/2020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82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CFA1-3A92-470D-A67C-78D0C8C26C54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79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49B2-284F-424E-B758-F735378442CB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99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8F2F-B697-49B8-956C-DEC9D51B9335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99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FEE9F-58EC-471A-8F0D-36C5E83B7AA0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32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6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2B448-A162-4E0E-A861-AD7EEFDA420B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83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95"/>
          <a:stretch/>
        </p:blipFill>
        <p:spPr>
          <a:xfrm>
            <a:off x="1224059" y="1075764"/>
            <a:ext cx="9829424" cy="48274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3629" y="1075765"/>
            <a:ext cx="999985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Collioure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entre mer et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montagne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16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PYRENEES MONTAGNE.wav"/>
          </p:stSnd>
        </p:sndAc>
      </p:transition>
    </mc:Choice>
    <mc:Fallback>
      <p:transition spd="slow" advTm="8000">
        <p:wedge/>
        <p:sndAc>
          <p:stSnd loop="1">
            <p:snd r:embed="rId3" name="PYRENEES MONT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1486" y="656120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83081" y="1192027"/>
            <a:ext cx="94667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</a:t>
            </a:r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promenade inoubliable à travers la Côte Vermeille, une région mondialement connue pour ses vins célèbres, mais aussi pour ses petits villages typiques, comme Collioure, à 20 km de l'Espagne. En descendant la route qui mène à cette station balnéaire, nous tombons en admiration devant le site surprenant : une admirable baie,  nichée au pied des Pyrénées. Parmi les lieux à visiter à  l’un de mes préférés fut la citadelle, ancienne résidence d’été des rois de Majorque et d’Aragon au XIIème siècle. C’est une vraie forteresse dans laquelle on a adoré se perdre, d’escaliers, en ponts, en couloirs, un vrai labyrinthe… </a:t>
            </a:r>
          </a:p>
        </p:txBody>
      </p:sp>
    </p:spTree>
    <p:extLst>
      <p:ext uri="{BB962C8B-B14F-4D97-AF65-F5344CB8AC3E}">
        <p14:creationId xmlns:p14="http://schemas.microsoft.com/office/powerpoint/2010/main" val="294340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061640"/>
            <a:ext cx="7001435" cy="4734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101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8078" y="1070681"/>
            <a:ext cx="6455843" cy="4769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97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0127" y="1062318"/>
            <a:ext cx="9230908" cy="482705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45"/>
          <a:stretch/>
        </p:blipFill>
        <p:spPr>
          <a:xfrm>
            <a:off x="1570127" y="4921085"/>
            <a:ext cx="3321422" cy="766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07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335" y="1080816"/>
            <a:ext cx="7409329" cy="4751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0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7876" y="1051868"/>
            <a:ext cx="7176247" cy="4754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978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4429" y="1029453"/>
            <a:ext cx="7203141" cy="47990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074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118" y="1092574"/>
            <a:ext cx="6320117" cy="4740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62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9121" y="1048505"/>
            <a:ext cx="6418141" cy="4813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755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1076134"/>
            <a:ext cx="7140388" cy="4792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07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091651"/>
            <a:ext cx="7082118" cy="47273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923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494" y="1076303"/>
            <a:ext cx="6347011" cy="4760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09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6658" y="1079933"/>
            <a:ext cx="6938683" cy="47529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046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198" y="1014775"/>
            <a:ext cx="9827604" cy="4828450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12240" y="1056313"/>
            <a:ext cx="896751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Collioure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entre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mer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et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montagne</a:t>
            </a:r>
          </a:p>
        </p:txBody>
      </p:sp>
    </p:spTree>
    <p:extLst>
      <p:ext uri="{BB962C8B-B14F-4D97-AF65-F5344CB8AC3E}">
        <p14:creationId xmlns:p14="http://schemas.microsoft.com/office/powerpoint/2010/main" val="50954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225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2020-09-19T14:40:14Z</dcterms:created>
  <dcterms:modified xsi:type="dcterms:W3CDTF">2020-09-23T17:29:21Z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