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ExPbg/oqhVxljCbarN7aQ==" hashData="vSrTK+cuD93z7jWGDClxB6p/++wa4R1FNJ2E/Tm33YyeMsaHig+d0AQMPska/pR0FBO0JyVqG5pnqZCBaJRE/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27366-D076-4A10-92B9-E6E406AE1D22}" type="datetimeFigureOut">
              <a:rPr lang="fr-FR" smtClean="0"/>
              <a:t>19/09/2020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DEC9F-B6AB-43F6-9B20-289AF6B43C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240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376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191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571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81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74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750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388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972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97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354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7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733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661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288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7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9ADC-6A63-4BED-AAC6-0E6D15B11453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34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6887D-8EE7-40E5-A9CF-C7A97F02FFF3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06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F8B73-79DF-40BB-80A4-7AFAE2CEC291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01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132D-5761-462D-A850-269DCC782AA8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54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F181-B4A8-474E-B52B-104594353FF2}" type="datetime1">
              <a:rPr lang="fr-FR" smtClean="0"/>
              <a:t>19/09/2020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67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331DB-C2F8-4BD7-B6F4-FC50266E91F4}" type="datetime1">
              <a:rPr lang="fr-FR" smtClean="0"/>
              <a:t>19/09/2020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43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872D5-8513-4A83-96C4-2661F895699E}" type="datetime1">
              <a:rPr lang="fr-FR" smtClean="0"/>
              <a:t>19/09/2020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82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CFA1-3A92-470D-A67C-78D0C8C26C54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79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49B2-284F-424E-B758-F735378442CB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99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8F2F-B697-49B8-956C-DEC9D51B9335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99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FEE9F-58EC-471A-8F0D-36C5E83B7AA0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32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6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2B448-A162-4E0E-A861-AD7EEFDA420B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83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95"/>
          <a:stretch/>
        </p:blipFill>
        <p:spPr>
          <a:xfrm>
            <a:off x="1224059" y="1075764"/>
            <a:ext cx="9829424" cy="48274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3629" y="1075765"/>
            <a:ext cx="999985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Collioure 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entre mer et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montagne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16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PYRENEES MONTAGNE.wav"/>
          </p:stSnd>
        </p:sndAc>
      </p:transition>
    </mc:Choice>
    <mc:Fallback>
      <p:transition spd="slow" advTm="8000">
        <p:wedge/>
        <p:sndAc>
          <p:stSnd loop="1">
            <p:snd r:embed="rId3" name="PYRENEES MONT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1486" y="656120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83081" y="1192027"/>
            <a:ext cx="94667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</a:t>
            </a:r>
            <a:r>
              <a:rPr lang="fr-FR" sz="2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promenade inoubliable à travers la Côte Vermeille, une région mondialement connue pour ses vins célèbres, mais aussi pour ses petits villages typiques, comme Collioure, à 20 km de l'Espagne. En descendant la route qui mène à cette station balnéaire, nous tombons en admiration devant le site surprenant : une admirable baie,  nichée au pied des Pyrénées. Parmi les lieux à visiter à  l’un de mes préférés fut la citadelle, ancienne résidence d’été des rois de Majorque et d’Aragon au XIIème siècle. C’est une vraie forteresse dans laquelle on a adoré se perdre, d’escaliers, en ponts, en couloirs, un vrai labyrinthe… 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40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9677" y="1084989"/>
            <a:ext cx="6448834" cy="4804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101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0052" y="1099123"/>
            <a:ext cx="7176400" cy="4790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97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5606" y="1026340"/>
            <a:ext cx="7280787" cy="4805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407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8631" y="1096837"/>
            <a:ext cx="6359112" cy="4769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03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210" r="130" b="12063"/>
          <a:stretch/>
        </p:blipFill>
        <p:spPr>
          <a:xfrm>
            <a:off x="2401529" y="1059097"/>
            <a:ext cx="7388942" cy="4739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978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58" b="16839"/>
          <a:stretch/>
        </p:blipFill>
        <p:spPr>
          <a:xfrm>
            <a:off x="2288359" y="1078974"/>
            <a:ext cx="7639665" cy="47526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074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302" r="-70"/>
          <a:stretch/>
        </p:blipFill>
        <p:spPr>
          <a:xfrm>
            <a:off x="2620198" y="1094113"/>
            <a:ext cx="6975988" cy="4722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622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0684" y="1087693"/>
            <a:ext cx="6327058" cy="4745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755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6439" y="1092314"/>
            <a:ext cx="6386052" cy="475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07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432" y="1109816"/>
            <a:ext cx="6282813" cy="47121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923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218" y="1091381"/>
            <a:ext cx="8080824" cy="47979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09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6439" y="1087103"/>
            <a:ext cx="6356556" cy="4791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046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198" y="1014775"/>
            <a:ext cx="9827604" cy="4828450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12240" y="1056313"/>
            <a:ext cx="8967519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Collioure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entre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mer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et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montagne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54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225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2020-09-19T14:40:14Z</dcterms:created>
  <dcterms:modified xsi:type="dcterms:W3CDTF">2020-09-19T19:34:05Z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