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3" r:id="rId18"/>
    <p:sldId id="274" r:id="rId19"/>
    <p:sldId id="275" r:id="rId20"/>
    <p:sldId id="276" r:id="rId21"/>
    <p:sldId id="278" r:id="rId22"/>
    <p:sldId id="279" r:id="rId23"/>
    <p:sldId id="280" r:id="rId24"/>
    <p:sldId id="281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IQom6qVWlwCvF7xIJMENg==" hashData="0CxMAWrj2wWFSYKgF9jP620VQGRcBiqQ8bSigfNW+dJuhaBrJ3vZb2JFjOKmlGVmlGPSTuvZWT5FpszxKI6bT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D82812-1FA6-4C0A-AAC1-B5CBFDC4381E}" type="datetimeFigureOut">
              <a:rPr lang="fr-FR" smtClean="0"/>
              <a:t>07/11/2020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FBFEC1-951D-4E25-BB08-6D3ED8EFD0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27837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00958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81933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23976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4376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25170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94720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28030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39644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87279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67832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6744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57955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59825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4546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60120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034441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56903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815252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83514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559004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127609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58349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994275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69588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52508-4F1E-4FA1-8414-332FFB092E33}" type="datetime1">
              <a:rPr lang="fr-FR" smtClean="0"/>
              <a:t>07/11/2020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2221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A89B2-6B39-4F08-A5A5-C6605354916C}" type="datetime1">
              <a:rPr lang="fr-FR" smtClean="0"/>
              <a:t>07/11/2020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259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72C01-66BC-4769-B683-BCA62C9BAFDA}" type="datetime1">
              <a:rPr lang="fr-FR" smtClean="0"/>
              <a:t>07/11/2020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9401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76D35-AEDF-4724-AB1F-3491A111B00D}" type="datetime1">
              <a:rPr lang="fr-FR" smtClean="0"/>
              <a:t>07/11/2020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467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20A81-3D87-4113-8DA0-B78D3ED246FA}" type="datetime1">
              <a:rPr lang="fr-FR" smtClean="0"/>
              <a:t>07/11/2020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305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FF7B6-FE09-4D70-AD93-81085FB2A464}" type="datetime1">
              <a:rPr lang="fr-FR" smtClean="0"/>
              <a:t>07/11/2020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0021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60F29-8C54-4C49-9068-2E4136B55B51}" type="datetime1">
              <a:rPr lang="fr-FR" smtClean="0"/>
              <a:t>07/11/2020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9381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A1340-9F4A-4DB3-8833-2E47E9BEB71F}" type="datetime1">
              <a:rPr lang="fr-FR" smtClean="0"/>
              <a:t>07/11/2020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1393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2B611-C41B-4860-B058-D5B767AE2702}" type="datetime1">
              <a:rPr lang="fr-FR" smtClean="0"/>
              <a:t>07/11/2020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1627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B0BB3-69FE-45EA-B823-34A4265F00C4}" type="datetime1">
              <a:rPr lang="fr-FR" smtClean="0"/>
              <a:t>07/11/2020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4117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10C00-AEBD-4FF6-827C-AA6E328EE72B}" type="datetime1">
              <a:rPr lang="fr-FR" smtClean="0"/>
              <a:t>07/11/2020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5981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74000">
              <a:schemeClr val="accent6">
                <a:lumMod val="50000"/>
              </a:schemeClr>
            </a:gs>
            <a:gs pos="88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A9B972-43F5-47B1-A6D8-8A02D8ABE284}" type="datetime1">
              <a:rPr lang="fr-FR" smtClean="0"/>
              <a:t>07/11/2020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665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85588" y="1062318"/>
            <a:ext cx="9045548" cy="475979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823035" y="2459503"/>
            <a:ext cx="8545929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Champy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le cheval et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Morris le chat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457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  <p:sndAc>
          <p:stSnd loop="1">
            <p:snd r:embed="rId3" name="Ennio Morricone _ Il était une fois dans louest.wav"/>
          </p:stSnd>
        </p:sndAc>
      </p:transition>
    </mc:Choice>
    <mc:Fallback>
      <p:transition spd="slow" advTm="9000">
        <p:wedge/>
        <p:sndAc>
          <p:stSnd loop="1">
            <p:snd r:embed="rId3" name="Ennio Morricone _ Il était une fois dans lou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54926" y="1690062"/>
            <a:ext cx="7906871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Son chat et son cheval sont inséparables depuis 7 ans, </a:t>
            </a:r>
            <a:r>
              <a:rPr lang="fr-FR" sz="4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les photos 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 ce couple insolite </a:t>
            </a:r>
            <a:r>
              <a:rPr lang="fr-FR" sz="4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sont    superbes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154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63"/>
          <a:stretch/>
        </p:blipFill>
        <p:spPr>
          <a:xfrm>
            <a:off x="3377896" y="1089211"/>
            <a:ext cx="5580815" cy="46859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55511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1023" y="1076383"/>
            <a:ext cx="4329954" cy="47052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0200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97940" y="1089212"/>
            <a:ext cx="4765655" cy="47096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62848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552" r="70"/>
          <a:stretch/>
        </p:blipFill>
        <p:spPr>
          <a:xfrm>
            <a:off x="3554505" y="1069819"/>
            <a:ext cx="5082990" cy="47183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7889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0053"/>
          <a:stretch/>
        </p:blipFill>
        <p:spPr>
          <a:xfrm>
            <a:off x="2395817" y="1057985"/>
            <a:ext cx="7400365" cy="47048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1250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05000" y="1063909"/>
            <a:ext cx="8382000" cy="46930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35774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"/>
          <a:stretch/>
        </p:blipFill>
        <p:spPr>
          <a:xfrm>
            <a:off x="1723464" y="1089811"/>
            <a:ext cx="8745071" cy="47560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13502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356"/>
          <a:stretch/>
        </p:blipFill>
        <p:spPr>
          <a:xfrm>
            <a:off x="3384425" y="1070316"/>
            <a:ext cx="5423150" cy="47173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8134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8012" y="1082488"/>
            <a:ext cx="6306670" cy="47300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02305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9034" y="1087565"/>
            <a:ext cx="6091519" cy="47001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1066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33600" y="1062419"/>
            <a:ext cx="7924800" cy="47331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2735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905001" y="1075765"/>
            <a:ext cx="8355106" cy="47602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10051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60"/>
          <a:stretch/>
        </p:blipFill>
        <p:spPr>
          <a:xfrm>
            <a:off x="1751409" y="1086022"/>
            <a:ext cx="8689181" cy="47597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17381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95"/>
          <a:stretch/>
        </p:blipFill>
        <p:spPr>
          <a:xfrm>
            <a:off x="3781059" y="1049738"/>
            <a:ext cx="4629881" cy="46976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2436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95"/>
          <a:stretch/>
        </p:blipFill>
        <p:spPr>
          <a:xfrm>
            <a:off x="3521083" y="1082488"/>
            <a:ext cx="5149834" cy="46930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0446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8012" y="1062318"/>
            <a:ext cx="6333564" cy="47501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9546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356"/>
          <a:stretch/>
        </p:blipFill>
        <p:spPr>
          <a:xfrm>
            <a:off x="2693894" y="1063294"/>
            <a:ext cx="6804212" cy="47314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94591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39035" y="1089140"/>
            <a:ext cx="6113930" cy="47329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9208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5176" y="1066800"/>
            <a:ext cx="4693024" cy="46930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3989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1459" y="1102658"/>
            <a:ext cx="6266330" cy="46997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0310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8282" y="1053352"/>
            <a:ext cx="4733365" cy="47333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2463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85588" y="1062318"/>
            <a:ext cx="9045548" cy="475979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823035" y="2459503"/>
            <a:ext cx="8545929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Champy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le cheval et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Morris le chat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5276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179</Words>
  <Application>Microsoft Office PowerPoint</Application>
  <PresentationFormat>Grand écran</PresentationFormat>
  <Paragraphs>101</Paragraphs>
  <Slides>24</Slides>
  <Notes>24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2020-11-07T17:11:44Z</dcterms:created>
  <dcterms:modified xsi:type="dcterms:W3CDTF">2020-11-07T17:48:18Z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