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9" r:id="rId2"/>
    <p:sldId id="256" r:id="rId3"/>
    <p:sldId id="257" r:id="rId4"/>
    <p:sldId id="262" r:id="rId5"/>
    <p:sldId id="258" r:id="rId6"/>
    <p:sldId id="259" r:id="rId7"/>
    <p:sldId id="261" r:id="rId8"/>
    <p:sldId id="260" r:id="rId9"/>
    <p:sldId id="263" r:id="rId10"/>
    <p:sldId id="264" r:id="rId11"/>
    <p:sldId id="266" r:id="rId12"/>
    <p:sldId id="267" r:id="rId13"/>
    <p:sldId id="268" r:id="rId14"/>
    <p:sldId id="265" r:id="rId15"/>
    <p:sldId id="271" r:id="rId16"/>
    <p:sldId id="272" r:id="rId17"/>
    <p:sldId id="273" r:id="rId18"/>
    <p:sldId id="274" r:id="rId19"/>
    <p:sldId id="275" r:id="rId20"/>
    <p:sldId id="270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GA8YGPp1yx5M3wZbZdrHg==" hashData="etJ4t9zncAT36m9qtSbUAkiZbtwbakFpjfCU73wLCOxqLsNpppv4rSFXMTJOU+3BHWxsi4g17MjwuS/L/k7+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5972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2007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5105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55625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29746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09/08/2020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09/08/2020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2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706" r="-55" b="9392"/>
          <a:stretch/>
        </p:blipFill>
        <p:spPr>
          <a:xfrm>
            <a:off x="1192161" y="1153994"/>
            <a:ext cx="9807677" cy="4550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87888" y="1268457"/>
            <a:ext cx="580639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Cavalière sur mer</a:t>
            </a:r>
            <a:endParaRPr lang="fr-FR" sz="4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Petit paradis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01 Pour que tu m'aimes encore.wav"/>
          </p:stSnd>
        </p:sndAc>
      </p:transition>
    </mc:Choice>
    <mc:Fallback>
      <p:transition spd="slow" advTm="16000">
        <p:fade/>
        <p:sndAc>
          <p:stSnd loop="1">
            <p:snd r:embed="rId3" name="01 Pour que tu m'aimes enc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094" y="1139639"/>
            <a:ext cx="8157882" cy="4588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823" y="1162330"/>
            <a:ext cx="8175811" cy="4598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399" y="1157286"/>
            <a:ext cx="8095129" cy="4553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165" y="1132074"/>
            <a:ext cx="8189259" cy="4606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1159383"/>
            <a:ext cx="7086600" cy="45885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423" y="1184877"/>
            <a:ext cx="7745505" cy="4540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9" b="13448"/>
          <a:stretch/>
        </p:blipFill>
        <p:spPr>
          <a:xfrm>
            <a:off x="2114550" y="1134428"/>
            <a:ext cx="7962900" cy="458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94" b="12918"/>
          <a:stretch/>
        </p:blipFill>
        <p:spPr>
          <a:xfrm>
            <a:off x="2201956" y="1163074"/>
            <a:ext cx="7788088" cy="45318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83251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1157286"/>
            <a:ext cx="8122024" cy="4568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9" b="12123"/>
          <a:stretch/>
        </p:blipFill>
        <p:spPr>
          <a:xfrm>
            <a:off x="2195232" y="1146529"/>
            <a:ext cx="7801535" cy="4564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0" y="1186220"/>
            <a:ext cx="6952131" cy="4571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69894"/>
            <a:ext cx="8095129" cy="455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47414"/>
            <a:ext cx="6884894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7740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60257"/>
            <a:ext cx="6925236" cy="4587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9046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65334"/>
            <a:ext cx="6858000" cy="4569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3256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4292"/>
            <a:ext cx="6844552" cy="4560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904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4" y="1183341"/>
            <a:ext cx="6790629" cy="4524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8710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51946"/>
            <a:ext cx="9803218" cy="4554107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87885" y="3628934"/>
            <a:ext cx="580639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avalière sur mer</a:t>
            </a:r>
          </a:p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petit paradis</a:t>
            </a:r>
            <a:endParaRPr lang="fr-FR" sz="4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132</Words>
  <Application>Microsoft Office PowerPoint</Application>
  <PresentationFormat>Grand écran</PresentationFormat>
  <Paragraphs>85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2020-07-31T16:09:56Z</dcterms:created>
  <dcterms:modified xsi:type="dcterms:W3CDTF">2020-08-09T18:09:01Z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