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sciaz+j8oZ7zvBz67ZPDQ==" hashData="9M34LyjjOTkBibk+dVCZy6qFm4o2dXSENBQoUfPNIQTmq1Gk9JhgE1Uq9TzjP2oSw+bO1joN0YnPVHNzJw/O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7EBC2-6188-44D8-9D4F-4E595DC9F831}" type="datetimeFigureOut">
              <a:rPr lang="fr-FR" smtClean="0"/>
              <a:t>20/10/2021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5A0DF3-E997-4E99-AE83-6461A19D7B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902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43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7668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410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4180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3397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26433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350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110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02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249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0468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35009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0903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6135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08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F12C-BCA9-416A-AE7A-22E906D3D786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31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5C5E-D3DA-45FF-BAE7-1254F06E7E85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3691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06BC1-F40D-451B-81A5-2472E8BC37D7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83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BE2C-A1BE-4FB6-9D41-4631026D0BD3}" type="datetime1">
              <a:rPr lang="fr-FR" smtClean="0"/>
              <a:t>20/10/2021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619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9AAAD-0041-4443-BB3E-459C58B03284}" type="datetime1">
              <a:rPr lang="fr-FR" smtClean="0"/>
              <a:t>20/10/2021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097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57217-DAB7-4DDB-8D47-CD7B8038221B}" type="datetime1">
              <a:rPr lang="fr-FR" smtClean="0"/>
              <a:t>20/10/2021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916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7202-1C6F-4687-8B31-17DEC3C4F974}" type="datetime1">
              <a:rPr lang="fr-FR" smtClean="0"/>
              <a:t>20/10/2021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8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D29E3-EA9D-4D75-A4C4-A095C8F2B163}" type="datetime1">
              <a:rPr lang="fr-FR" smtClean="0"/>
              <a:t>20/10/2021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438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C107B-9897-4A08-B66F-E5E833964644}" type="datetime1">
              <a:rPr lang="fr-FR" smtClean="0"/>
              <a:t>20/10/2021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415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A9A72-38CF-44C0-9CF0-12F6A29FA18D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919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B76-6DF3-4F81-BF98-F7312ADA6001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029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68000">
              <a:srgbClr val="FFC000"/>
            </a:gs>
            <a:gs pos="85000">
              <a:schemeClr val="bg1"/>
            </a:gs>
            <a:gs pos="100000">
              <a:schemeClr val="accent5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4860E-9913-474C-9C46-59F2650242D4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0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0333" y="918252"/>
            <a:ext cx="10346952" cy="50253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0262" y="3248934"/>
            <a:ext cx="4102964" cy="269466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423887" y="924769"/>
            <a:ext cx="934422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Cairanne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petit bourg médiéval </a:t>
            </a:r>
            <a:endParaRPr lang="fr-FR" sz="2800" b="1" dirty="0" smtClean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  <a:p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en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Provençe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N°1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04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audio2.wav"/>
          </p:stSnd>
        </p:sndAc>
      </p:transition>
    </mc:Choice>
    <mc:Fallback xmlns="">
      <p:transition spd="slow" advTm="13000">
        <p:fade/>
        <p:sndAc>
          <p:stSnd loop="1">
            <p:snd r:embed="rId6" name="audio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1938" y="1166842"/>
            <a:ext cx="937846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Cairanne</a:t>
            </a:r>
            <a:r>
              <a:rPr lang="fr-FR" sz="36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petit bourg médiéval en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Provençe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 Niché dans la Vallée de l'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Ouvèze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, avec la plaine du Vaucluse au Sud et les premiers contreforts des Alpes au Nord .</a:t>
            </a:r>
          </a:p>
        </p:txBody>
      </p:sp>
    </p:spTree>
    <p:extLst>
      <p:ext uri="{BB962C8B-B14F-4D97-AF65-F5344CB8AC3E}">
        <p14:creationId xmlns:p14="http://schemas.microsoft.com/office/powerpoint/2010/main" val="2219103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325" b="10388"/>
          <a:stretch/>
        </p:blipFill>
        <p:spPr>
          <a:xfrm>
            <a:off x="1376516" y="894228"/>
            <a:ext cx="9254455" cy="50695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1732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360" r="377" b="10151"/>
          <a:stretch/>
        </p:blipFill>
        <p:spPr>
          <a:xfrm>
            <a:off x="2097656" y="925784"/>
            <a:ext cx="7996687" cy="50064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1343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4" b="6498"/>
          <a:stretch/>
        </p:blipFill>
        <p:spPr>
          <a:xfrm>
            <a:off x="2488221" y="890731"/>
            <a:ext cx="7215558" cy="5076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38210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69" b="6379"/>
          <a:stretch/>
        </p:blipFill>
        <p:spPr>
          <a:xfrm>
            <a:off x="4036358" y="889301"/>
            <a:ext cx="4119283" cy="5079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5083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7" b="5563"/>
          <a:stretch/>
        </p:blipFill>
        <p:spPr>
          <a:xfrm>
            <a:off x="2552975" y="927847"/>
            <a:ext cx="7034778" cy="50092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0081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9482" y="917089"/>
            <a:ext cx="8444753" cy="50668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4900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69" b="5978"/>
          <a:stretch/>
        </p:blipFill>
        <p:spPr>
          <a:xfrm>
            <a:off x="2504263" y="892589"/>
            <a:ext cx="7183473" cy="50728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9269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9553" y="895815"/>
            <a:ext cx="9923930" cy="50617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3050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8" b="9836"/>
          <a:stretch/>
        </p:blipFill>
        <p:spPr>
          <a:xfrm>
            <a:off x="1920048" y="913158"/>
            <a:ext cx="8351904" cy="5031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1491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9086" y="900953"/>
            <a:ext cx="6330620" cy="50695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7418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076" r="-731"/>
          <a:stretch/>
        </p:blipFill>
        <p:spPr>
          <a:xfrm>
            <a:off x="3836894" y="917618"/>
            <a:ext cx="4518212" cy="5022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3167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694" t="-250"/>
          <a:stretch/>
        </p:blipFill>
        <p:spPr>
          <a:xfrm>
            <a:off x="403411" y="869016"/>
            <a:ext cx="10892117" cy="5119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9233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095" y="917230"/>
            <a:ext cx="10345809" cy="502353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77588" y="1099638"/>
            <a:ext cx="9236824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         C’était </a:t>
            </a:r>
          </a:p>
          <a:p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Cairanne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petit bourg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médiéval</a:t>
            </a:r>
          </a:p>
          <a:p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en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Provençe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7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</TotalTime>
  <Words>137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2020-08-28T19:33:37Z</dcterms:created>
  <dcterms:modified xsi:type="dcterms:W3CDTF">2021-10-20T08:12:35Z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