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WpTwDMKdRM5qAEOKcqOPA==" hashData="/RPqPsunohL2m44a5YGa1L9FPnpDdXg0R5YQfRCSQ75NT38dPumiU9wQ8wO2/5EgW/OtYsNCdaPyijGU2GnK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20/10/2021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20/10/2021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20/10/2021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20/10/2021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68000">
              <a:srgbClr val="FFC000"/>
            </a:gs>
            <a:gs pos="85000">
              <a:schemeClr val="bg1"/>
            </a:gs>
            <a:gs pos="100000">
              <a:schemeClr val="accent5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333" y="918252"/>
            <a:ext cx="10346952" cy="50253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23887" y="924769"/>
            <a:ext cx="934422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</a:t>
            </a:r>
            <a:endParaRPr lang="fr-FR" sz="2800" b="1" dirty="0" smtClean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N°4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audio2.wav"/>
          </p:stSnd>
        </p:sndAc>
      </p:transition>
    </mc:Choice>
    <mc:Fallback xmlns="">
      <p:transition spd="slow" advTm="13000">
        <p:fade/>
        <p:sndAc>
          <p:stSnd loop="1">
            <p:snd r:embed="rId6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166842"/>
            <a:ext cx="9378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en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Niché dans la Vallée de l'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Ouvèze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avec la plaine du Vaucluse au Sud et les premiers contreforts des Alpes au Nord .</a:t>
            </a: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25" b="10388"/>
          <a:stretch/>
        </p:blipFill>
        <p:spPr>
          <a:xfrm>
            <a:off x="1376516" y="894228"/>
            <a:ext cx="9254455" cy="5069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360" r="377" b="10151"/>
          <a:stretch/>
        </p:blipFill>
        <p:spPr>
          <a:xfrm>
            <a:off x="2097656" y="925784"/>
            <a:ext cx="7996687" cy="5006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116" y="918087"/>
            <a:ext cx="6700684" cy="5025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116" y="918087"/>
            <a:ext cx="6700684" cy="5025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225" y="900953"/>
            <a:ext cx="7747549" cy="5056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2830" y="914400"/>
            <a:ext cx="7685735" cy="5015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881"/>
          <a:stretch/>
        </p:blipFill>
        <p:spPr>
          <a:xfrm>
            <a:off x="941293" y="820271"/>
            <a:ext cx="10327341" cy="5122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7959" y="901101"/>
            <a:ext cx="8996082" cy="5055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8116" y="914400"/>
            <a:ext cx="6700684" cy="5025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5488" y="893082"/>
            <a:ext cx="7741024" cy="50718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788" y="887506"/>
            <a:ext cx="9036423" cy="5082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694" t="-250"/>
          <a:stretch/>
        </p:blipFill>
        <p:spPr>
          <a:xfrm>
            <a:off x="403411" y="869016"/>
            <a:ext cx="10892117" cy="5119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095" y="917230"/>
            <a:ext cx="10345809" cy="502353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77588" y="1099638"/>
            <a:ext cx="923682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C’était </a:t>
            </a:r>
          </a:p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137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2020-08-28T19:33:37Z</dcterms:created>
  <dcterms:modified xsi:type="dcterms:W3CDTF">2021-10-20T08:16:23Z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