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6NAbo+S4Jxh6kPFmufUUQ==" hashData="b2JrmV3m1rCYR7iK5wtWtoEuurP5QeQ/AEv0eu1krPP0KX0wADWVU/7YD421A/slfvwagGtCdxH4ClZxW1cI3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20/10/2021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20/10/2021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20/10/2021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20/10/2021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20/10/2021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68000">
              <a:srgbClr val="FFC000"/>
            </a:gs>
            <a:gs pos="85000">
              <a:schemeClr val="bg1"/>
            </a:gs>
            <a:gs pos="100000">
              <a:schemeClr val="accent5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20/10/2021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333" y="918252"/>
            <a:ext cx="10346952" cy="50253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23887" y="924769"/>
            <a:ext cx="934422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</a:t>
            </a:r>
            <a:endParaRPr lang="fr-FR" sz="2800" b="1" dirty="0" smtClean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N°3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audio2.wav"/>
          </p:stSnd>
        </p:sndAc>
      </p:transition>
    </mc:Choice>
    <mc:Fallback xmlns="">
      <p:transition spd="slow" advTm="13000">
        <p:fade/>
        <p:sndAc>
          <p:stSnd loop="1">
            <p:snd r:embed="rId6" name="audio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166842"/>
            <a:ext cx="9378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36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médiéval en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Niché dans la Vallée de l'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Ouvèze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avec la plaine du Vaucluse au Sud et les premiers contreforts des Alpes au Nord .</a:t>
            </a: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325" b="10388"/>
          <a:stretch/>
        </p:blipFill>
        <p:spPr>
          <a:xfrm>
            <a:off x="1376516" y="894228"/>
            <a:ext cx="9254455" cy="50695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360" r="377" b="10151"/>
          <a:stretch/>
        </p:blipFill>
        <p:spPr>
          <a:xfrm>
            <a:off x="2097656" y="925784"/>
            <a:ext cx="7996687" cy="5006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635" b="20249"/>
          <a:stretch/>
        </p:blipFill>
        <p:spPr>
          <a:xfrm>
            <a:off x="887507" y="898076"/>
            <a:ext cx="10394575" cy="50858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9447" y="900005"/>
            <a:ext cx="7591685" cy="5057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5193" y="911334"/>
            <a:ext cx="7861613" cy="5035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914400"/>
            <a:ext cx="6745941" cy="5059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2495" y="887667"/>
            <a:ext cx="6347010" cy="5082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894" y="864030"/>
            <a:ext cx="7624482" cy="50910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2" b="4753"/>
          <a:stretch/>
        </p:blipFill>
        <p:spPr>
          <a:xfrm>
            <a:off x="2554984" y="902796"/>
            <a:ext cx="7082031" cy="5052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6" b="5790"/>
          <a:stretch/>
        </p:blipFill>
        <p:spPr>
          <a:xfrm>
            <a:off x="2444411" y="847165"/>
            <a:ext cx="7303178" cy="5163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694" t="-250"/>
          <a:stretch/>
        </p:blipFill>
        <p:spPr>
          <a:xfrm>
            <a:off x="403411" y="869016"/>
            <a:ext cx="10892117" cy="5119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095" y="917230"/>
            <a:ext cx="10345809" cy="502353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20/10/2021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77588" y="1099638"/>
            <a:ext cx="923682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C’était </a:t>
            </a:r>
          </a:p>
          <a:p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Cairanne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petit bourg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médiéval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en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Provençe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137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2020-08-28T19:33:37Z</dcterms:created>
  <dcterms:modified xsi:type="dcterms:W3CDTF">2021-10-20T08:15:25Z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