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9" r:id="rId4"/>
    <p:sldId id="280" r:id="rId5"/>
    <p:sldId id="281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1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LcJ03D183njjz6+UDnaGg==" hashData="C6czi9tAIBKQ8pJQS+Kj6oapRtQcyFye9bNqa3JKMJsRPjfIyWKCBFY3XaFnuaUMg0lYO8uyj/0ozmzDRWr5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170E19-1D16-4157-9F3D-662A0A9F56C3}" type="datetimeFigureOut">
              <a:rPr lang="fr-FR" smtClean="0"/>
              <a:t>03/11/2020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7B89A0-9A02-4F64-95E3-B820277F0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130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981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789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697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941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4137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256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721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808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365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1763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152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590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7234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4831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46152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2675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59873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8877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7038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1459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2488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0596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36840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9763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3350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7B89A0-9A02-4F64-95E3-B820277F0EC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892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DCF87-01AC-4A25-B930-9586BE55D551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22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22F3-56B8-4B75-95A4-909CE21BDDAE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785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1014-8937-49FF-81A1-D8B84E69C911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95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DDDA1-BBDF-4145-BF89-900F12229381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59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667B3-DA53-4D14-835F-47FC592586A2}" type="datetime1">
              <a:rPr lang="fr-FR" smtClean="0"/>
              <a:t>03/11/2020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26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C3F44-B6AD-4761-9826-40CBC99311F5}" type="datetime1">
              <a:rPr lang="fr-FR" smtClean="0"/>
              <a:t>03/11/2020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185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FAD49-2E54-4B06-B969-296FFF833593}" type="datetime1">
              <a:rPr lang="fr-FR" smtClean="0"/>
              <a:t>03/11/2020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52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0DCE1-6AC9-4B68-9FA4-73CCFC305975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62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B101D-8AAE-462A-B264-E648B4693F1C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69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1E8B7-D458-4492-9F02-177A0668BEAD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07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7C903-053A-4B38-BC5E-28013143272F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936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23000">
              <a:srgbClr val="FF0000"/>
            </a:gs>
            <a:gs pos="69000">
              <a:srgbClr val="FF0000"/>
            </a:gs>
            <a:gs pos="85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A4DD4-CD7F-4B39-BB4A-9A0C52604B50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16059-B2E8-4462-86B9-6C8337F43D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077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/>
          <a:srcRect l="6716" t="21177" r="6961" b="8627"/>
          <a:stretch/>
        </p:blipFill>
        <p:spPr>
          <a:xfrm>
            <a:off x="1371600" y="1058630"/>
            <a:ext cx="9453282" cy="46992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24502" y="2274838"/>
            <a:ext cx="10132663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Paris </a:t>
            </a:r>
          </a:p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Cherchez l’erreur ? </a:t>
            </a:r>
            <a:endParaRPr lang="fr-FR" sz="72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2929" y="1145731"/>
            <a:ext cx="2395853" cy="373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35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6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212" y="1020984"/>
            <a:ext cx="10007117" cy="48160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8740" y="2740158"/>
            <a:ext cx="97145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ville lumière </a:t>
            </a:r>
            <a:endParaRPr lang="fr-FR" sz="8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565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6" b="15993"/>
          <a:stretch/>
        </p:blipFill>
        <p:spPr>
          <a:xfrm>
            <a:off x="2011203" y="1039225"/>
            <a:ext cx="8159262" cy="47085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7666" y="1536174"/>
            <a:ext cx="1048876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Macron con </a:t>
            </a:r>
          </a:p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 fais quoi là oui </a:t>
            </a:r>
          </a:p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 as l’air con ! </a:t>
            </a:r>
            <a:endParaRPr lang="fr-FR" sz="8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497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152" y="1037582"/>
            <a:ext cx="9557364" cy="4728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95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034080"/>
            <a:ext cx="7167282" cy="4751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3756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0754" y="1035424"/>
            <a:ext cx="8343152" cy="4693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9507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786" y="1041109"/>
            <a:ext cx="8384583" cy="4720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02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207330" y="1043751"/>
            <a:ext cx="9777339" cy="47040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50679" y="1536174"/>
            <a:ext cx="768030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Cette promiscuité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distantielle</a:t>
            </a:r>
            <a:endParaRPr lang="fr-FR" sz="6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2 mètres 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elle est où ?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91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440" y="1068341"/>
            <a:ext cx="7336135" cy="4657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1054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4706" y="1048869"/>
            <a:ext cx="9520518" cy="47020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5879" y="2367171"/>
            <a:ext cx="978024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Ils n’ont pas un seul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masque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99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636" y="1062317"/>
            <a:ext cx="9354670" cy="4677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5247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5" b="7975"/>
          <a:stretch/>
        </p:blipFill>
        <p:spPr>
          <a:xfrm>
            <a:off x="2406454" y="1080781"/>
            <a:ext cx="7355541" cy="4696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424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1022" y="1075765"/>
            <a:ext cx="9985014" cy="46472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17800" y="2367171"/>
            <a:ext cx="815639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Tous ces déchets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en errance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019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778" y="1052805"/>
            <a:ext cx="7357404" cy="4713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855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4" y="1038538"/>
            <a:ext cx="7947211" cy="4714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906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380" y="1044388"/>
            <a:ext cx="10043949" cy="4713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46380" y="2340049"/>
            <a:ext cx="1009923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rats envahissent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aris maintenant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23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410" y="991950"/>
            <a:ext cx="8928847" cy="47478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3592" y="2828835"/>
            <a:ext cx="841448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le </a:t>
            </a:r>
            <a:r>
              <a:rPr lang="fr-FR" sz="72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covid</a:t>
            </a:r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avec </a:t>
            </a:r>
            <a:endParaRPr lang="fr-FR" sz="72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84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45579" y="1651505"/>
            <a:ext cx="10100842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Paris est devenu insalubre</a:t>
            </a:r>
          </a:p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avec toutes ces </a:t>
            </a:r>
            <a:r>
              <a:rPr lang="fr-FR" sz="48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nuissances</a:t>
            </a:r>
            <a:endParaRPr lang="fr-FR" sz="48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transmissions de </a:t>
            </a:r>
            <a:r>
              <a:rPr lang="fr-FR" sz="48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covid</a:t>
            </a:r>
            <a:endParaRPr lang="fr-FR" sz="48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avec tous ces émigrants</a:t>
            </a:r>
          </a:p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non protégés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53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2329" y="1315702"/>
            <a:ext cx="1019702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Il serait temps d’arrêter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s’en prendre aux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retraités qui ont mérités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retraite bien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tranquille !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74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7360" y="1693718"/>
            <a:ext cx="946765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de ramener tous ces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émigrants en situations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irrégulière dans leurs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pays d’origines !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75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86474" y="1720840"/>
            <a:ext cx="960872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Parmis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eux beaucoup de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terrosites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venant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s’attaquer aux coutumes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Française !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1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60399" y="1657703"/>
            <a:ext cx="926086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 est bien un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pays d’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accueuil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, mais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faut il qu’ils s’adaptent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à nos 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coutmes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55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8377" y="1657703"/>
            <a:ext cx="928491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Ou qu’ils rejoignent un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autre pays d’accueil de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leurs coutumes et de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leurs religions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6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68594" y="889843"/>
            <a:ext cx="10743647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savoir si ce pays qu’ils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les accepteront soient plus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tolérants et bien </a:t>
            </a:r>
          </a:p>
          <a:p>
            <a:pPr algn="ctr"/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pourvoyans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en aides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sociale et de retraites qui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n’auront jamais cotisés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80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32636" y="889843"/>
            <a:ext cx="10716395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pas aux Français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prendre leurs coutumes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religions libre à eux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d’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éxercer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la leur , mais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pas de nous en imposer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les leurs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10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932" y="557939"/>
            <a:ext cx="10941804" cy="5687878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0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7666" y="6173787"/>
            <a:ext cx="2743200" cy="365125"/>
          </a:xfrm>
        </p:spPr>
        <p:txBody>
          <a:bodyPr/>
          <a:lstStyle/>
          <a:p>
            <a:fld id="{1972F2AC-CCB6-4D30-8B0E-27CFF56CA3C6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03/11/2020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8295" y="1040400"/>
            <a:ext cx="9566031" cy="47238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8521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118521"/>
            <a:ext cx="2743200" cy="365125"/>
          </a:xfrm>
        </p:spPr>
        <p:txBody>
          <a:bodyPr/>
          <a:lstStyle/>
          <a:p>
            <a:fld id="{18A16059-B2E8-4462-86B9-6C8337F43DA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24502" y="2274838"/>
            <a:ext cx="10132663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A Paris </a:t>
            </a:r>
          </a:p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Cherchez l’erreur ? </a:t>
            </a:r>
            <a:endParaRPr lang="fr-FR" sz="72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44728" y="1145731"/>
            <a:ext cx="1674054" cy="373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600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385</Words>
  <Application>Microsoft Office PowerPoint</Application>
  <PresentationFormat>Grand écran</PresentationFormat>
  <Paragraphs>161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2020-11-03T10:35:44Z</dcterms:created>
  <dcterms:modified xsi:type="dcterms:W3CDTF">2020-11-03T13:51:11Z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