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61" r:id="rId19"/>
    <p:sldId id="262" r:id="rId20"/>
    <p:sldId id="263" r:id="rId21"/>
    <p:sldId id="278" r:id="rId22"/>
    <p:sldId id="279" r:id="rId23"/>
    <p:sldId id="264" r:id="rId24"/>
    <p:sldId id="280" r:id="rId25"/>
    <p:sldId id="281" r:id="rId26"/>
    <p:sldId id="282" r:id="rId27"/>
    <p:sldId id="284" r:id="rId28"/>
    <p:sldId id="285" r:id="rId29"/>
    <p:sldId id="283" r:id="rId30"/>
    <p:sldId id="286" r:id="rId31"/>
    <p:sldId id="287" r:id="rId32"/>
  </p:sldIdLst>
  <p:sldSz cx="12192000" cy="6858000"/>
  <p:notesSz cx="6858000" cy="9144000"/>
  <p:custShowLst>
    <p:custShow name="Diapo2" id="0">
      <p:sldLst>
        <p:sld r:id="rId3"/>
      </p:sldLst>
    </p:custShow>
    <p:custShow name="Diaporama personnalisé 1" id="1">
      <p:sldLst>
        <p:sld r:id="rId4"/>
      </p:sldLst>
    </p:custShow>
    <p:custShow name="Diaporama 3" id="2">
      <p:sldLst>
        <p:sld r:id="rId4"/>
      </p:sldLst>
    </p:custShow>
    <p:custShow name="Diapo 4" id="3">
      <p:sldLst>
        <p:sld r:id="rId5"/>
      </p:sldLst>
    </p:custShow>
    <p:custShow name="Diaporama personnalisé 5" id="4">
      <p:sldLst>
        <p:sld r:id="rId6"/>
      </p:sldLst>
    </p:custShow>
    <p:custShow name="Diaporama personnalisé 6" id="5">
      <p:sldLst>
        <p:sld r:id="rId7"/>
      </p:sldLst>
    </p:custShow>
    <p:custShow name="Diaporama personnalisé 7" id="6">
      <p:sldLst>
        <p:sld r:id="rId8"/>
      </p:sldLst>
    </p:custShow>
    <p:custShow name="Diaporama personnalisé 8" id="7">
      <p:sldLst>
        <p:sld r:id="rId9"/>
      </p:sldLst>
    </p:custShow>
    <p:custShow name="Diaporama personnalisé 9" id="8">
      <p:sldLst>
        <p:sld r:id="rId10"/>
      </p:sldLst>
    </p:custShow>
    <p:custShow name="Diaporama personnalisé 10" id="9">
      <p:sldLst>
        <p:sld r:id="rId11"/>
      </p:sldLst>
    </p:custShow>
    <p:custShow name="Diaporama personnalisé 11" id="10">
      <p:sldLst>
        <p:sld r:id="rId12"/>
      </p:sldLst>
    </p:custShow>
    <p:custShow name="Diaporama personnalisé 12" id="11">
      <p:sldLst>
        <p:sld r:id="rId13"/>
      </p:sldLst>
    </p:custShow>
    <p:custShow name="Diaporama personnalisé 13" id="12">
      <p:sldLst>
        <p:sld r:id="rId14"/>
      </p:sldLst>
    </p:custShow>
    <p:custShow name="Diaporama personnalisé 14" id="13">
      <p:sldLst>
        <p:sld r:id="rId15"/>
      </p:sldLst>
    </p:custShow>
    <p:custShow name="Diaporama personnalisé 15" id="14">
      <p:sldLst>
        <p:sld r:id="rId16"/>
      </p:sldLst>
    </p:custShow>
    <p:custShow name="Diaporama personnalisé 16" id="15">
      <p:sldLst>
        <p:sld r:id="rId17"/>
      </p:sldLst>
    </p:custShow>
    <p:custShow name="Diaporama personnalisé 17" id="16">
      <p:sldLst>
        <p:sld r:id="rId18"/>
      </p:sldLst>
    </p:custShow>
    <p:custShow name="Diaporama personnalisé 18" id="17">
      <p:sldLst>
        <p:sld r:id="rId19"/>
      </p:sldLst>
    </p:custShow>
    <p:custShow name="Diaporama personnalisé 19" id="18">
      <p:sldLst>
        <p:sld r:id="rId20"/>
      </p:sldLst>
    </p:custShow>
    <p:custShow name="Diaporama personnalisé 20" id="19">
      <p:sldLst>
        <p:sld r:id="rId21"/>
      </p:sldLst>
    </p:custShow>
    <p:custShow name="Diaporama personnalisé 21" id="20">
      <p:sldLst>
        <p:sld r:id="rId22"/>
      </p:sldLst>
    </p:custShow>
    <p:custShow name="Diaporama personnalisé 22" id="21">
      <p:sldLst>
        <p:sld r:id="rId23"/>
      </p:sldLst>
    </p:custShow>
    <p:custShow name="Diaporama personnalisé 23" id="22">
      <p:sldLst>
        <p:sld r:id="rId24"/>
      </p:sldLst>
    </p:custShow>
    <p:custShow name="Diaporama personnalisé 24" id="23">
      <p:sldLst>
        <p:sld r:id="rId25"/>
      </p:sldLst>
    </p:custShow>
    <p:custShow name="Diaporama personnalisé 25" id="24">
      <p:sldLst>
        <p:sld r:id="rId26"/>
      </p:sldLst>
    </p:custShow>
    <p:custShow name="Diaporama personnalisé 26" id="25">
      <p:sldLst>
        <p:sld r:id="rId27"/>
      </p:sldLst>
    </p:custShow>
    <p:custShow name="Diaporama personnalisé 27" id="26">
      <p:sldLst>
        <p:sld r:id="rId28"/>
      </p:sldLst>
    </p:custShow>
    <p:custShow name="Diaporama personnalisé 28" id="27">
      <p:sldLst>
        <p:sld r:id="rId29"/>
      </p:sldLst>
    </p:custShow>
    <p:custShow name="Diaporama personnalisé 29" id="28">
      <p:sldLst>
        <p:sld r:id="rId30"/>
      </p:sldLst>
    </p:custShow>
    <p:custShow name="Diaporama personnalisé 30" id="29">
      <p:sldLst>
        <p:sld r:id="rId31"/>
      </p:sldLst>
    </p:custShow>
    <p:custShow name="Diaporama personnalisé 31" id="30">
      <p:sldLst>
        <p:sld r:id="rId32"/>
      </p:sldLst>
    </p:custShow>
    <p:custShow name="Interface" id="31">
      <p:sldLst>
        <p:sld r:id="rId2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enu principal" id="{C171A487-06B2-F744-BC94-3642619D7E73}">
          <p14:sldIdLst>
            <p14:sldId id="256"/>
          </p14:sldIdLst>
        </p14:section>
        <p14:section name="Module 2" id="{284DE588-A692-0E43-B677-351C986DC017}">
          <p14:sldIdLst>
            <p14:sldId id="258"/>
          </p14:sldIdLst>
        </p14:section>
        <p14:section name="Module 1" id="{96724902-185D-4A6B-ADF9-EEDBF71004E0}">
          <p14:sldIdLst>
            <p14:sldId id="259"/>
            <p14:sldId id="260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</p14:sldIdLst>
        </p14:section>
        <p14:section name="Module 2" id="{40BEBB25-A314-4557-9ACB-6046484D57A2}">
          <p14:sldIdLst>
            <p14:sldId id="275"/>
            <p14:sldId id="276"/>
            <p14:sldId id="277"/>
            <p14:sldId id="261"/>
            <p14:sldId id="262"/>
            <p14:sldId id="263"/>
            <p14:sldId id="278"/>
          </p14:sldIdLst>
        </p14:section>
        <p14:section name="Module 3" id="{72BAABC4-0CB4-40EC-8979-7524D9A69338}">
          <p14:sldIdLst>
            <p14:sldId id="279"/>
            <p14:sldId id="264"/>
            <p14:sldId id="280"/>
            <p14:sldId id="281"/>
            <p14:sldId id="282"/>
          </p14:sldIdLst>
        </p14:section>
        <p14:section name="Module 4" id="{32254028-0F37-4558-9623-EC47CECFF73A}">
          <p14:sldIdLst>
            <p14:sldId id="284"/>
            <p14:sldId id="285"/>
            <p14:sldId id="283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71B9"/>
    <a:srgbClr val="0B86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60" autoAdjust="0"/>
    <p:restoredTop sz="95755"/>
  </p:normalViewPr>
  <p:slideViewPr>
    <p:cSldViewPr snapToGrid="0" snapToObjects="1">
      <p:cViewPr varScale="1">
        <p:scale>
          <a:sx n="156" d="100"/>
          <a:sy n="156" d="100"/>
        </p:scale>
        <p:origin x="16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DE53D-8A26-4646-BAFD-F7A124B72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8DCDF9-0488-DB4C-9E94-85A6F9459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73A51A-7357-3A48-9FDF-4CE6A8EDE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6D5EC8-C20E-E645-BB2D-0E221E405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9FE1EE-6098-5B43-8F30-B85369282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862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6D0A96-3161-1744-83E0-D3218875D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FDA06F-324B-984F-BAB9-CC9D62CCE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D6CFA4-F56C-BB4C-AC33-485B85768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09B4F-C11D-E242-A13A-8722E68FF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91C505-E8DC-234E-9329-11A69D9BA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009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52CD1-D0F5-7A4B-89E9-CDA9BC4AF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C7D7EE-E186-A440-A1E0-7E0DE8488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AF55B3-437B-BF4A-9DF4-B0229D34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C1A50B-F0D0-6943-B0EA-169141818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340CDB-D75E-C34F-9B6C-75E9BE8CF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98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2425DB-4A10-E74A-A357-DABF1B191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E4AB29-D09C-EC49-B09B-AD3425A3D2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8C17C8-7BF6-D244-BC21-1F1DA83E5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6A2061-5408-7447-9B48-060696BCC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11887A-6765-6144-81B3-35D6118F8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D91A4C-E6D7-F547-8362-3C3A92206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30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D26F56-10B5-7E48-97C4-50E5F5F77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8F0FFB-A8DE-3445-AC9C-9752E1CB27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52F6ED-C030-3A4A-8C32-1F95CC07B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E85084-9DCF-3547-B02E-26B344BCB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5D0DCAA-0FBF-E24A-866E-90750407F8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D6CCC4C-D4AC-1241-A30E-E57A170F9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EAFA103-5EC3-594C-BBC5-D0831D580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3AE6AA4-68B1-C64B-9436-DD9D7844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75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A4381-D1DE-BB42-988F-4B891D9C7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20BFC39-9F35-D74B-96D9-5DEE3968C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E3D6D1-8154-D446-B18B-9931F522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514D757-2CBC-2B42-B839-017E8662A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89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044A3A-BDDE-0A4B-A76A-E427E4CC4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D896C1-F183-954B-9702-430DDFEED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365AAB-A085-DE44-B51A-14E339A4D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71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5EC0C0-8548-0D46-9504-3C2BB5361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3B1E93-4EE1-3246-9D72-E365E4732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00CB64D-B3F3-CA4D-8AB6-2488A374E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9D6A9B-8E92-2F4A-B40E-9079BC222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B22CFD-D0C9-7E40-B276-EA1E7C548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FE0086-8E95-9044-A3EF-51A6B0451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771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2CEA7-5E02-1C47-803B-E7B9266DA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99DCD9-CD20-D149-9EEA-D33803216F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2541929-FE7A-4143-AE8F-D70AF32FB6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D27082-606D-A44F-ADC9-DFEBAEC2B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5E3F9C-386A-2F45-8E34-C5D4E0F82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30B5A9-144C-FA40-A99C-4EC326078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288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4B084-0AE1-7148-AF95-7821C8F80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36D084-929F-1D45-A03B-69BD34604F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CEA8A7-B663-964C-8C01-B92A28B5E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E19A2F-64BC-8748-BA26-FFDF5C05C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653835-6F8F-0347-84F9-3935DFB2A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49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9AD2833-DB7B-0E46-82E7-0A72FF31DE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91E21E-0D77-C045-B1E7-9CACE9A0CB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98356F-DFA7-C34F-985F-D2ECF6C62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804C1-A4CB-CA4C-B522-60CD0B859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A86444-FC2A-BD44-87C3-1D84A90BD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523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19F238F-5190-4E4A-B2B2-8DC16EAEA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6D8965-D8F8-C046-90B4-46DEC4BBB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3FC898-1126-F645-B8EB-93C894796D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86D8A-6048-1C49-B89C-2E6E580C92FB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4EFABF-58C8-B749-B1BF-B3E12A6DC0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F096FD-5BF7-304B-8D63-27E7BE4251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8645D-55CA-7A4B-9C8A-F610F6F273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468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hyperlink" Target="https://www.inserm.fr/dossier/immunotherapie-cancers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slide" Target="slide1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png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png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2.png"/><Relationship Id="rId2" Type="http://schemas.openxmlformats.org/officeDocument/2006/relationships/video" Target="../media/media14.mp4"/><Relationship Id="rId1" Type="http://schemas.microsoft.com/office/2007/relationships/media" Target="../media/media14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2" Type="http://schemas.openxmlformats.org/officeDocument/2006/relationships/video" Target="../media/media15.mp4"/><Relationship Id="rId1" Type="http://schemas.microsoft.com/office/2007/relationships/media" Target="../media/media15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video" Target="../media/media16.mp4"/><Relationship Id="rId1" Type="http://schemas.microsoft.com/office/2007/relationships/media" Target="../media/media16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video" Target="../media/media17.mp4"/><Relationship Id="rId1" Type="http://schemas.microsoft.com/office/2007/relationships/media" Target="../media/media17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video" Target="../media/media18.mp4"/><Relationship Id="rId1" Type="http://schemas.microsoft.com/office/2007/relationships/media" Target="../media/media18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video" Target="../media/media19.mp4"/><Relationship Id="rId1" Type="http://schemas.microsoft.com/office/2007/relationships/media" Target="../media/media19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7.png"/><Relationship Id="rId2" Type="http://schemas.openxmlformats.org/officeDocument/2006/relationships/video" Target="../media/media20.mp4"/><Relationship Id="rId1" Type="http://schemas.microsoft.com/office/2007/relationships/media" Target="../media/media20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Layout" Target="../slideLayouts/slideLayout7.xml"/><Relationship Id="rId7" Type="http://schemas.openxmlformats.org/officeDocument/2006/relationships/slide" Target="slide19.xml"/><Relationship Id="rId2" Type="http://schemas.openxmlformats.org/officeDocument/2006/relationships/video" Target="../media/media21.mp4"/><Relationship Id="rId1" Type="http://schemas.microsoft.com/office/2007/relationships/media" Target="../media/media21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Relationship Id="rId9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video" Target="../media/media22.mp4"/><Relationship Id="rId1" Type="http://schemas.microsoft.com/office/2007/relationships/media" Target="../media/media22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video" Target="../media/media23.mp4"/><Relationship Id="rId1" Type="http://schemas.microsoft.com/office/2007/relationships/media" Target="../media/media23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png"/><Relationship Id="rId2" Type="http://schemas.openxmlformats.org/officeDocument/2006/relationships/video" Target="../media/media24.mp4"/><Relationship Id="rId1" Type="http://schemas.microsoft.com/office/2007/relationships/media" Target="../media/media24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png"/><Relationship Id="rId2" Type="http://schemas.openxmlformats.org/officeDocument/2006/relationships/video" Target="../media/media25.mp4"/><Relationship Id="rId1" Type="http://schemas.microsoft.com/office/2007/relationships/media" Target="../media/media25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Layout" Target="../slideLayouts/slideLayout7.xml"/><Relationship Id="rId7" Type="http://schemas.openxmlformats.org/officeDocument/2006/relationships/slide" Target="slide19.xml"/><Relationship Id="rId2" Type="http://schemas.openxmlformats.org/officeDocument/2006/relationships/video" Target="../media/media26.mp4"/><Relationship Id="rId1" Type="http://schemas.microsoft.com/office/2007/relationships/media" Target="../media/media26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3.png"/><Relationship Id="rId2" Type="http://schemas.openxmlformats.org/officeDocument/2006/relationships/video" Target="../media/media27.mp4"/><Relationship Id="rId1" Type="http://schemas.microsoft.com/office/2007/relationships/media" Target="../media/media27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3.png"/><Relationship Id="rId2" Type="http://schemas.openxmlformats.org/officeDocument/2006/relationships/video" Target="../media/media28.mp4"/><Relationship Id="rId1" Type="http://schemas.microsoft.com/office/2007/relationships/media" Target="../media/media28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video" Target="../media/media29.mp4"/><Relationship Id="rId1" Type="http://schemas.microsoft.com/office/2007/relationships/media" Target="../media/media29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5.png"/><Relationship Id="rId2" Type="http://schemas.openxmlformats.org/officeDocument/2006/relationships/video" Target="../media/media30.mp4"/><Relationship Id="rId1" Type="http://schemas.microsoft.com/office/2007/relationships/media" Target="../media/media30.mp4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73452E-1BF7-F94D-8C0B-5CB85B5BC44D}"/>
              </a:ext>
            </a:extLst>
          </p:cNvPr>
          <p:cNvSpPr/>
          <p:nvPr/>
        </p:nvSpPr>
        <p:spPr>
          <a:xfrm>
            <a:off x="0" y="3229337"/>
            <a:ext cx="12192000" cy="3628663"/>
          </a:xfrm>
          <a:prstGeom prst="rect">
            <a:avLst/>
          </a:prstGeom>
          <a:solidFill>
            <a:srgbClr val="0071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99202E8-B9B5-B549-A6AC-3F324BE69280}"/>
              </a:ext>
            </a:extLst>
          </p:cNvPr>
          <p:cNvSpPr txBox="1"/>
          <p:nvPr/>
        </p:nvSpPr>
        <p:spPr>
          <a:xfrm>
            <a:off x="1057275" y="534222"/>
            <a:ext cx="76581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>
                <a:solidFill>
                  <a:srgbClr val="0071B9"/>
                </a:solidFill>
              </a:rPr>
              <a:t>Mieux comprendre l’immunothérapie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A0BF547-8298-1040-8B14-D8FD6E913B83}"/>
              </a:ext>
            </a:extLst>
          </p:cNvPr>
          <p:cNvSpPr txBox="1"/>
          <p:nvPr/>
        </p:nvSpPr>
        <p:spPr>
          <a:xfrm>
            <a:off x="1909762" y="1134297"/>
            <a:ext cx="83724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Times" pitchFamily="2" charset="0"/>
              </a:rPr>
              <a:t>L’immunothérapie est une nouvelle option de traitement du cancer.</a:t>
            </a:r>
          </a:p>
          <a:p>
            <a:r>
              <a:rPr lang="fr-FR" i="1" dirty="0">
                <a:latin typeface="Times" pitchFamily="2" charset="0"/>
              </a:rPr>
              <a:t>Voulez-vous en savoir plus ?</a:t>
            </a:r>
          </a:p>
          <a:p>
            <a:r>
              <a:rPr lang="fr-FR" b="1" i="1" dirty="0">
                <a:latin typeface="Times" pitchFamily="2" charset="0"/>
              </a:rPr>
              <a:t>Cliquez sur la vidéo de votre choix.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9B9B37-38BE-6040-BCE7-C73CC56035ED}"/>
              </a:ext>
            </a:extLst>
          </p:cNvPr>
          <p:cNvSpPr/>
          <p:nvPr/>
        </p:nvSpPr>
        <p:spPr>
          <a:xfrm>
            <a:off x="1057275" y="3800476"/>
            <a:ext cx="1800225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407F72-82C5-8F41-9729-EC093468C353}"/>
              </a:ext>
            </a:extLst>
          </p:cNvPr>
          <p:cNvSpPr txBox="1"/>
          <p:nvPr/>
        </p:nvSpPr>
        <p:spPr>
          <a:xfrm>
            <a:off x="1109662" y="4620491"/>
            <a:ext cx="1747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Le système</a:t>
            </a:r>
          </a:p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immunitaire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D2287BAD-8409-E145-87A1-843F91523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662" y="3848063"/>
            <a:ext cx="640399" cy="568913"/>
          </a:xfrm>
          <a:prstGeom prst="rect">
            <a:avLst/>
          </a:prstGeom>
        </p:spPr>
      </p:pic>
      <p:sp>
        <p:nvSpPr>
          <p:cNvPr id="14" name="Rectangle 13">
            <a:hlinkClick r:id="" action="ppaction://customshow?id=14&amp;return=true"/>
            <a:extLst>
              <a:ext uri="{FF2B5EF4-FFF2-40B4-BE49-F238E27FC236}">
                <a16:creationId xmlns:a16="http://schemas.microsoft.com/office/drawing/2014/main" id="{194EFB81-AB50-114A-BD00-4B55EC53ECAF}"/>
              </a:ext>
            </a:extLst>
          </p:cNvPr>
          <p:cNvSpPr/>
          <p:nvPr/>
        </p:nvSpPr>
        <p:spPr>
          <a:xfrm>
            <a:off x="3057525" y="3800476"/>
            <a:ext cx="1800225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hlinkClick r:id="" action="ppaction://customshow?id=21&amp;return=true"/>
            <a:extLst>
              <a:ext uri="{FF2B5EF4-FFF2-40B4-BE49-F238E27FC236}">
                <a16:creationId xmlns:a16="http://schemas.microsoft.com/office/drawing/2014/main" id="{951A8E38-68FE-024C-BB46-1B7FB6271EA0}"/>
              </a:ext>
            </a:extLst>
          </p:cNvPr>
          <p:cNvSpPr/>
          <p:nvPr/>
        </p:nvSpPr>
        <p:spPr>
          <a:xfrm>
            <a:off x="5057775" y="3800476"/>
            <a:ext cx="1800225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6CD1A4E-9D42-6B44-9932-906E5E413F0C}"/>
              </a:ext>
            </a:extLst>
          </p:cNvPr>
          <p:cNvSpPr txBox="1"/>
          <p:nvPr/>
        </p:nvSpPr>
        <p:spPr>
          <a:xfrm>
            <a:off x="7781925" y="4648932"/>
            <a:ext cx="1747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Le déroulement</a:t>
            </a:r>
          </a:p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du traitement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  <p:sp>
        <p:nvSpPr>
          <p:cNvPr id="20" name="Rectangle 19">
            <a:hlinkClick r:id="" action="ppaction://customshow?id=26&amp;return=true"/>
            <a:extLst>
              <a:ext uri="{FF2B5EF4-FFF2-40B4-BE49-F238E27FC236}">
                <a16:creationId xmlns:a16="http://schemas.microsoft.com/office/drawing/2014/main" id="{16C03FC2-88D6-B44C-9D48-C5F385F4159C}"/>
              </a:ext>
            </a:extLst>
          </p:cNvPr>
          <p:cNvSpPr/>
          <p:nvPr/>
        </p:nvSpPr>
        <p:spPr>
          <a:xfrm>
            <a:off x="7072312" y="3800476"/>
            <a:ext cx="1800225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hlinkClick r:id="" action="ppaction://customshow?id=26"/>
            <a:extLst>
              <a:ext uri="{FF2B5EF4-FFF2-40B4-BE49-F238E27FC236}">
                <a16:creationId xmlns:a16="http://schemas.microsoft.com/office/drawing/2014/main" id="{0400A65A-E1FD-F34F-A33B-E766B9682FE4}"/>
              </a:ext>
            </a:extLst>
          </p:cNvPr>
          <p:cNvSpPr txBox="1"/>
          <p:nvPr/>
        </p:nvSpPr>
        <p:spPr>
          <a:xfrm>
            <a:off x="7124699" y="4620491"/>
            <a:ext cx="1747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Différence entre immunothérapie et chimiothérapie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  <p:sp>
        <p:nvSpPr>
          <p:cNvPr id="23" name="Rectangle 22">
            <a:hlinkClick r:id="rId3"/>
            <a:extLst>
              <a:ext uri="{FF2B5EF4-FFF2-40B4-BE49-F238E27FC236}">
                <a16:creationId xmlns:a16="http://schemas.microsoft.com/office/drawing/2014/main" id="{0BD30ABB-4B0F-014B-912C-D7307A011131}"/>
              </a:ext>
            </a:extLst>
          </p:cNvPr>
          <p:cNvSpPr/>
          <p:nvPr/>
        </p:nvSpPr>
        <p:spPr>
          <a:xfrm>
            <a:off x="9086850" y="3800476"/>
            <a:ext cx="1800225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ZoneTexte 23">
            <a:hlinkClick r:id="rId3"/>
            <a:extLst>
              <a:ext uri="{FF2B5EF4-FFF2-40B4-BE49-F238E27FC236}">
                <a16:creationId xmlns:a16="http://schemas.microsoft.com/office/drawing/2014/main" id="{08C1A56B-EB18-8F44-9695-91432E04390E}"/>
              </a:ext>
            </a:extLst>
          </p:cNvPr>
          <p:cNvSpPr txBox="1"/>
          <p:nvPr/>
        </p:nvSpPr>
        <p:spPr>
          <a:xfrm>
            <a:off x="9139237" y="4620491"/>
            <a:ext cx="1747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En savoir plus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8A488FD3-9A55-AF4A-B6E5-947C09382E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0521" y="3860300"/>
            <a:ext cx="288882" cy="611188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861DCAA2-939F-114E-8E9E-146CD2F185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8558" y="3910390"/>
            <a:ext cx="511008" cy="511008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811DA349-4292-5A47-AE5D-0E60275E62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8523" y="3895926"/>
            <a:ext cx="509589" cy="509589"/>
          </a:xfrm>
          <a:prstGeom prst="rect">
            <a:avLst/>
          </a:prstGeom>
        </p:spPr>
      </p:pic>
      <p:pic>
        <p:nvPicPr>
          <p:cNvPr id="36" name="Graphique 35">
            <a:extLst>
              <a:ext uri="{FF2B5EF4-FFF2-40B4-BE49-F238E27FC236}">
                <a16:creationId xmlns:a16="http://schemas.microsoft.com/office/drawing/2014/main" id="{D44E6C7F-7D35-0148-8E6E-85C4D7B6F9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226455" y="3826573"/>
            <a:ext cx="590403" cy="590403"/>
          </a:xfrm>
          <a:prstGeom prst="rect">
            <a:avLst/>
          </a:prstGeom>
        </p:spPr>
      </p:pic>
      <p:sp>
        <p:nvSpPr>
          <p:cNvPr id="37" name="Rectangle 36">
            <a:hlinkClick r:id="" action="ppaction://customshow?id=0&amp;return=true"/>
            <a:extLst>
              <a:ext uri="{FF2B5EF4-FFF2-40B4-BE49-F238E27FC236}">
                <a16:creationId xmlns:a16="http://schemas.microsoft.com/office/drawing/2014/main" id="{F99E97DD-4501-4F40-8DAD-69D701A81017}"/>
              </a:ext>
            </a:extLst>
          </p:cNvPr>
          <p:cNvSpPr/>
          <p:nvPr/>
        </p:nvSpPr>
        <p:spPr>
          <a:xfrm>
            <a:off x="1057275" y="3800476"/>
            <a:ext cx="1800225" cy="18002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hlinkClick r:id="" action="ppaction://customshow?id=21"/>
            <a:extLst>
              <a:ext uri="{FF2B5EF4-FFF2-40B4-BE49-F238E27FC236}">
                <a16:creationId xmlns:a16="http://schemas.microsoft.com/office/drawing/2014/main" id="{C4E05038-5B01-F24C-B565-3F11274A7795}"/>
              </a:ext>
            </a:extLst>
          </p:cNvPr>
          <p:cNvSpPr txBox="1"/>
          <p:nvPr/>
        </p:nvSpPr>
        <p:spPr>
          <a:xfrm>
            <a:off x="5122340" y="4614381"/>
            <a:ext cx="1733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L’immunothérapie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  <p:sp>
        <p:nvSpPr>
          <p:cNvPr id="22" name="ZoneTexte 21">
            <a:hlinkClick r:id="" action="ppaction://customshow?id=14"/>
            <a:extLst>
              <a:ext uri="{FF2B5EF4-FFF2-40B4-BE49-F238E27FC236}">
                <a16:creationId xmlns:a16="http://schemas.microsoft.com/office/drawing/2014/main" id="{AB064725-663E-4FCA-A686-098873779293}"/>
              </a:ext>
            </a:extLst>
          </p:cNvPr>
          <p:cNvSpPr txBox="1"/>
          <p:nvPr/>
        </p:nvSpPr>
        <p:spPr>
          <a:xfrm>
            <a:off x="3028136" y="4620490"/>
            <a:ext cx="1979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srgbClr val="0071B9"/>
                </a:solidFill>
                <a:latin typeface="Times" pitchFamily="2" charset="0"/>
              </a:rPr>
              <a:t>Système immunitaire et cancer</a:t>
            </a:r>
            <a:endParaRPr lang="fr-FR" sz="1600" b="1" i="1" dirty="0">
              <a:solidFill>
                <a:srgbClr val="0071B9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756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rId4" action="ppaction://hlinksldjump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5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5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1_AUD2">
            <a:hlinkClick r:id="" action="ppaction://media"/>
            <a:extLst>
              <a:ext uri="{FF2B5EF4-FFF2-40B4-BE49-F238E27FC236}">
                <a16:creationId xmlns:a16="http://schemas.microsoft.com/office/drawing/2014/main" id="{D96C8F2C-E210-4314-9555-A83BC8C2220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8"/>
          <a:srcRect t="1467" b="-1413"/>
          <a:stretch/>
        </p:blipFill>
        <p:spPr>
          <a:xfrm>
            <a:off x="2614783" y="681458"/>
            <a:ext cx="6962431" cy="515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89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3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0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2_AUD">
            <a:hlinkClick r:id="" action="ppaction://media"/>
            <a:extLst>
              <a:ext uri="{FF2B5EF4-FFF2-40B4-BE49-F238E27FC236}">
                <a16:creationId xmlns:a16="http://schemas.microsoft.com/office/drawing/2014/main" id="{0CDC543A-8BAC-4248-BBBD-334632E7F2F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43" r="11888"/>
          <a:stretch/>
        </p:blipFill>
        <p:spPr>
          <a:xfrm>
            <a:off x="2614783" y="681458"/>
            <a:ext cx="6962430" cy="507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4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4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3_AUD">
            <a:hlinkClick r:id="" action="ppaction://media"/>
            <a:extLst>
              <a:ext uri="{FF2B5EF4-FFF2-40B4-BE49-F238E27FC236}">
                <a16:creationId xmlns:a16="http://schemas.microsoft.com/office/drawing/2014/main" id="{F488E8D2-E587-49AD-8321-E531017D4F4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43" r="11489"/>
          <a:stretch/>
        </p:blipFill>
        <p:spPr>
          <a:xfrm>
            <a:off x="2614783" y="681458"/>
            <a:ext cx="6962430" cy="508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6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5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3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4_AUD">
            <a:hlinkClick r:id="" action="ppaction://media"/>
            <a:extLst>
              <a:ext uri="{FF2B5EF4-FFF2-40B4-BE49-F238E27FC236}">
                <a16:creationId xmlns:a16="http://schemas.microsoft.com/office/drawing/2014/main" id="{49411926-F176-47B1-A9A2-A13C1EEF35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78" r="11364"/>
          <a:stretch/>
        </p:blipFill>
        <p:spPr>
          <a:xfrm>
            <a:off x="2614782" y="681459"/>
            <a:ext cx="6963389" cy="507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58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6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4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5_AUD">
            <a:hlinkClick r:id="" action="ppaction://media"/>
            <a:extLst>
              <a:ext uri="{FF2B5EF4-FFF2-40B4-BE49-F238E27FC236}">
                <a16:creationId xmlns:a16="http://schemas.microsoft.com/office/drawing/2014/main" id="{66725330-8ECF-4804-A954-7F91545D7E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21" r="11569"/>
          <a:stretch/>
        </p:blipFill>
        <p:spPr>
          <a:xfrm>
            <a:off x="2614782" y="681458"/>
            <a:ext cx="6962432" cy="508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6_AUD">
            <a:hlinkClick r:id="" action="ppaction://media"/>
            <a:extLst>
              <a:ext uri="{FF2B5EF4-FFF2-40B4-BE49-F238E27FC236}">
                <a16:creationId xmlns:a16="http://schemas.microsoft.com/office/drawing/2014/main" id="{EC376026-F2DB-4811-B94B-DD585CB3F47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21" r="11419"/>
          <a:stretch/>
        </p:blipFill>
        <p:spPr>
          <a:xfrm>
            <a:off x="2614782" y="681459"/>
            <a:ext cx="6963389" cy="507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4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8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6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7_AUD">
            <a:hlinkClick r:id="" action="ppaction://media"/>
            <a:extLst>
              <a:ext uri="{FF2B5EF4-FFF2-40B4-BE49-F238E27FC236}">
                <a16:creationId xmlns:a16="http://schemas.microsoft.com/office/drawing/2014/main" id="{7B2AD9EE-D19A-4281-B1D8-E434DB5A8A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708" r="11467"/>
          <a:stretch/>
        </p:blipFill>
        <p:spPr>
          <a:xfrm>
            <a:off x="2614782" y="681457"/>
            <a:ext cx="6962431" cy="508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5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9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7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8_AUD">
            <a:hlinkClick r:id="" action="ppaction://media"/>
            <a:extLst>
              <a:ext uri="{FF2B5EF4-FFF2-40B4-BE49-F238E27FC236}">
                <a16:creationId xmlns:a16="http://schemas.microsoft.com/office/drawing/2014/main" id="{5D87FF55-BD02-4BD9-9898-0A4AC7ACC67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15" r="11402"/>
          <a:stretch/>
        </p:blipFill>
        <p:spPr>
          <a:xfrm>
            <a:off x="2614782" y="681458"/>
            <a:ext cx="6962431" cy="507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9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0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8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9_AUD">
            <a:hlinkClick r:id="" action="ppaction://media"/>
            <a:extLst>
              <a:ext uri="{FF2B5EF4-FFF2-40B4-BE49-F238E27FC236}">
                <a16:creationId xmlns:a16="http://schemas.microsoft.com/office/drawing/2014/main" id="{339D7CCB-E8B6-4E0A-9344-8F40CB24C7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15" r="11402"/>
          <a:stretch/>
        </p:blipFill>
        <p:spPr>
          <a:xfrm>
            <a:off x="2614782" y="681458"/>
            <a:ext cx="6962431" cy="507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7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2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1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9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10_AUD">
            <a:hlinkClick r:id="" action="ppaction://media"/>
            <a:extLst>
              <a:ext uri="{FF2B5EF4-FFF2-40B4-BE49-F238E27FC236}">
                <a16:creationId xmlns:a16="http://schemas.microsoft.com/office/drawing/2014/main" id="{B404C4A7-B4EC-46FA-AD6C-082543714A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58" r="11572"/>
          <a:stretch/>
        </p:blipFill>
        <p:spPr>
          <a:xfrm>
            <a:off x="2614783" y="681458"/>
            <a:ext cx="6962430" cy="508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6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2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11_AUD">
            <a:hlinkClick r:id="" action="ppaction://media"/>
            <a:extLst>
              <a:ext uri="{FF2B5EF4-FFF2-40B4-BE49-F238E27FC236}">
                <a16:creationId xmlns:a16="http://schemas.microsoft.com/office/drawing/2014/main" id="{1711B681-3049-4908-8424-DE7C18DFDB1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15" r="11515"/>
          <a:stretch/>
        </p:blipFill>
        <p:spPr>
          <a:xfrm>
            <a:off x="2614782" y="681458"/>
            <a:ext cx="6962431" cy="50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1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3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1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12_AUD">
            <a:hlinkClick r:id="" action="ppaction://media"/>
            <a:extLst>
              <a:ext uri="{FF2B5EF4-FFF2-40B4-BE49-F238E27FC236}">
                <a16:creationId xmlns:a16="http://schemas.microsoft.com/office/drawing/2014/main" id="{B1701DBE-D11F-4EEA-A7F6-85A5A65015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72" r="11458"/>
          <a:stretch/>
        </p:blipFill>
        <p:spPr>
          <a:xfrm>
            <a:off x="2614783" y="681457"/>
            <a:ext cx="6973644" cy="507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1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4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2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13_AUD">
            <a:hlinkClick r:id="" action="ppaction://media"/>
            <a:extLst>
              <a:ext uri="{FF2B5EF4-FFF2-40B4-BE49-F238E27FC236}">
                <a16:creationId xmlns:a16="http://schemas.microsoft.com/office/drawing/2014/main" id="{5237A6EE-79A9-4314-932C-F368B9FD55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t="1479" b="-4"/>
          <a:stretch/>
        </p:blipFill>
        <p:spPr>
          <a:xfrm>
            <a:off x="2614782" y="687984"/>
            <a:ext cx="6962432" cy="507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0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5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3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Module 2 Point 1_AUD">
            <a:hlinkClick r:id="" action="ppaction://media"/>
            <a:extLst>
              <a:ext uri="{FF2B5EF4-FFF2-40B4-BE49-F238E27FC236}">
                <a16:creationId xmlns:a16="http://schemas.microsoft.com/office/drawing/2014/main" id="{A83AE4F7-A093-440D-BE4D-11D1C513CEA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59" r="11741"/>
          <a:stretch/>
        </p:blipFill>
        <p:spPr>
          <a:xfrm>
            <a:off x="2614782" y="681458"/>
            <a:ext cx="6962431" cy="507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6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4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Module 2 Point 2_AUD">
            <a:hlinkClick r:id="" action="ppaction://media"/>
            <a:extLst>
              <a:ext uri="{FF2B5EF4-FFF2-40B4-BE49-F238E27FC236}">
                <a16:creationId xmlns:a16="http://schemas.microsoft.com/office/drawing/2014/main" id="{5BC1865B-0364-4BD1-B45E-B10F926B907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685" r="11515"/>
          <a:stretch/>
        </p:blipFill>
        <p:spPr>
          <a:xfrm>
            <a:off x="2614782" y="681459"/>
            <a:ext cx="6962431" cy="507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34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17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5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Module 2 Point 3_AUD">
            <a:hlinkClick r:id="" action="ppaction://media"/>
            <a:extLst>
              <a:ext uri="{FF2B5EF4-FFF2-40B4-BE49-F238E27FC236}">
                <a16:creationId xmlns:a16="http://schemas.microsoft.com/office/drawing/2014/main" id="{7FD794E4-E68F-46D7-95CA-1EE0641DA5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15" r="11515"/>
          <a:stretch/>
        </p:blipFill>
        <p:spPr>
          <a:xfrm>
            <a:off x="2614782" y="681459"/>
            <a:ext cx="6962431" cy="506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52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67170"/>
            <a:ext cx="6962431" cy="507640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hlinkClick r:id="" action="ppaction://customshow?id=16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Question" descr="Question">
            <a:hlinkClick r:id="" action="ppaction://media"/>
            <a:extLst>
              <a:ext uri="{FF2B5EF4-FFF2-40B4-BE49-F238E27FC236}">
                <a16:creationId xmlns:a16="http://schemas.microsoft.com/office/drawing/2014/main" id="{995F19FB-3F51-414E-AB9E-7152C67CF48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3" y="681458"/>
            <a:ext cx="6967319" cy="3919117"/>
          </a:xfrm>
          <a:prstGeom prst="rect">
            <a:avLst/>
          </a:prstGeom>
        </p:spPr>
      </p:pic>
      <p:sp>
        <p:nvSpPr>
          <p:cNvPr id="12" name="Rectangle 11">
            <a:hlinkClick r:id="" action="ppaction://customshow?id=18&amp;return=true"/>
            <a:extLst>
              <a:ext uri="{FF2B5EF4-FFF2-40B4-BE49-F238E27FC236}">
                <a16:creationId xmlns:a16="http://schemas.microsoft.com/office/drawing/2014/main" id="{3CC5B2B5-2500-A84D-AFDC-8DC3E7CBBAD8}"/>
              </a:ext>
            </a:extLst>
          </p:cNvPr>
          <p:cNvSpPr/>
          <p:nvPr/>
        </p:nvSpPr>
        <p:spPr>
          <a:xfrm>
            <a:off x="3371851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hlinkClick r:id="" action="ppaction://customshow?id=19&amp;return=true"/>
            <a:extLst>
              <a:ext uri="{FF2B5EF4-FFF2-40B4-BE49-F238E27FC236}">
                <a16:creationId xmlns:a16="http://schemas.microsoft.com/office/drawing/2014/main" id="{FC6D54BF-859D-164C-85B2-52189C53B404}"/>
              </a:ext>
            </a:extLst>
          </p:cNvPr>
          <p:cNvSpPr/>
          <p:nvPr/>
        </p:nvSpPr>
        <p:spPr>
          <a:xfrm>
            <a:off x="6219827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90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7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0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7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REPONSE A" descr="REPONSE A">
            <a:hlinkClick r:id="" action="ppaction://media"/>
            <a:extLst>
              <a:ext uri="{FF2B5EF4-FFF2-40B4-BE49-F238E27FC236}">
                <a16:creationId xmlns:a16="http://schemas.microsoft.com/office/drawing/2014/main" id="{514A9C82-9E0D-0443-85C5-E7B73D412CE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3" y="681458"/>
            <a:ext cx="6962431" cy="391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71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hlinkClick r:id="" action="ppaction://customshow?id=17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REPONSE B" descr="REPONSE B">
            <a:hlinkClick r:id="" action="ppaction://media"/>
            <a:extLst>
              <a:ext uri="{FF2B5EF4-FFF2-40B4-BE49-F238E27FC236}">
                <a16:creationId xmlns:a16="http://schemas.microsoft.com/office/drawing/2014/main" id="{E297DFDA-6A0F-1E49-A11E-DA8D887D230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09894" y="681458"/>
            <a:ext cx="6967319" cy="3919117"/>
          </a:xfrm>
          <a:prstGeom prst="rect">
            <a:avLst/>
          </a:prstGeom>
        </p:spPr>
      </p:pic>
      <p:sp>
        <p:nvSpPr>
          <p:cNvPr id="12" name="Rectangle 11">
            <a:hlinkClick r:id="" action="ppaction://customshow?id=20&amp;return=true"/>
            <a:extLst>
              <a:ext uri="{FF2B5EF4-FFF2-40B4-BE49-F238E27FC236}">
                <a16:creationId xmlns:a16="http://schemas.microsoft.com/office/drawing/2014/main" id="{354D2602-AFC5-F346-92C0-8D6BACDBB5DD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</p:spTree>
    <p:extLst>
      <p:ext uri="{BB962C8B-B14F-4D97-AF65-F5344CB8AC3E}">
        <p14:creationId xmlns:p14="http://schemas.microsoft.com/office/powerpoint/2010/main" val="425759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1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17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Module 2 Point 4_AUD">
            <a:hlinkClick r:id="" action="ppaction://media"/>
            <a:extLst>
              <a:ext uri="{FF2B5EF4-FFF2-40B4-BE49-F238E27FC236}">
                <a16:creationId xmlns:a16="http://schemas.microsoft.com/office/drawing/2014/main" id="{DD22820E-C3D8-4DF6-A0D2-7FBCBAC723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72" r="11515"/>
          <a:stretch/>
        </p:blipFill>
        <p:spPr>
          <a:xfrm>
            <a:off x="2614783" y="681459"/>
            <a:ext cx="6962430" cy="507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9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67170"/>
            <a:ext cx="6962431" cy="507640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hlinkClick r:id="" action="ppaction://customshow?id=20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hlinkClick r:id="rId7" action="ppaction://hlinksldjump"/>
            <a:extLst>
              <a:ext uri="{FF2B5EF4-FFF2-40B4-BE49-F238E27FC236}">
                <a16:creationId xmlns:a16="http://schemas.microsoft.com/office/drawing/2014/main" id="{3CC5B2B5-2500-A84D-AFDC-8DC3E7CBBAD8}"/>
              </a:ext>
            </a:extLst>
          </p:cNvPr>
          <p:cNvSpPr/>
          <p:nvPr/>
        </p:nvSpPr>
        <p:spPr>
          <a:xfrm>
            <a:off x="3371851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hlinkClick r:id="rId8" action="ppaction://hlinksldjump"/>
            <a:extLst>
              <a:ext uri="{FF2B5EF4-FFF2-40B4-BE49-F238E27FC236}">
                <a16:creationId xmlns:a16="http://schemas.microsoft.com/office/drawing/2014/main" id="{FC6D54BF-859D-164C-85B2-52189C53B404}"/>
              </a:ext>
            </a:extLst>
          </p:cNvPr>
          <p:cNvSpPr/>
          <p:nvPr/>
        </p:nvSpPr>
        <p:spPr>
          <a:xfrm>
            <a:off x="6219827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Question">
            <a:hlinkClick r:id="" action="ppaction://media"/>
            <a:extLst>
              <a:ext uri="{FF2B5EF4-FFF2-40B4-BE49-F238E27FC236}">
                <a16:creationId xmlns:a16="http://schemas.microsoft.com/office/drawing/2014/main" id="{C3C2C156-350D-4BAC-A005-9ECF99ED357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22977" y="667170"/>
            <a:ext cx="6954237" cy="3911757"/>
          </a:xfrm>
          <a:prstGeom prst="rect">
            <a:avLst/>
          </a:prstGeom>
        </p:spPr>
      </p:pic>
      <p:sp>
        <p:nvSpPr>
          <p:cNvPr id="14" name="Rectangle 13">
            <a:hlinkClick r:id="" action="ppaction://customshow?id=22&amp;return=true"/>
            <a:extLst>
              <a:ext uri="{FF2B5EF4-FFF2-40B4-BE49-F238E27FC236}">
                <a16:creationId xmlns:a16="http://schemas.microsoft.com/office/drawing/2014/main" id="{BBB9C8FF-D1A5-4B64-9D83-308936DEA0D4}"/>
              </a:ext>
            </a:extLst>
          </p:cNvPr>
          <p:cNvSpPr/>
          <p:nvPr/>
        </p:nvSpPr>
        <p:spPr>
          <a:xfrm>
            <a:off x="3045040" y="1114427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hlinkClick r:id="" action="ppaction://customshow?id=23&amp;return=true"/>
            <a:extLst>
              <a:ext uri="{FF2B5EF4-FFF2-40B4-BE49-F238E27FC236}">
                <a16:creationId xmlns:a16="http://schemas.microsoft.com/office/drawing/2014/main" id="{099406E0-1F28-477F-BB60-7DF0AB79D7AA}"/>
              </a:ext>
            </a:extLst>
          </p:cNvPr>
          <p:cNvSpPr/>
          <p:nvPr/>
        </p:nvSpPr>
        <p:spPr>
          <a:xfrm>
            <a:off x="6546636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98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4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1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REPONSE A">
            <a:hlinkClick r:id="" action="ppaction://media"/>
            <a:extLst>
              <a:ext uri="{FF2B5EF4-FFF2-40B4-BE49-F238E27FC236}">
                <a16:creationId xmlns:a16="http://schemas.microsoft.com/office/drawing/2014/main" id="{6C4723D7-771E-4408-9CE5-334D92DD1E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2" y="681459"/>
            <a:ext cx="6962431" cy="391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38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4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1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REPONSE B">
            <a:hlinkClick r:id="" action="ppaction://media"/>
            <a:extLst>
              <a:ext uri="{FF2B5EF4-FFF2-40B4-BE49-F238E27FC236}">
                <a16:creationId xmlns:a16="http://schemas.microsoft.com/office/drawing/2014/main" id="{8EAE289F-591D-42AB-A106-C06EE5ED74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3" y="681458"/>
            <a:ext cx="6962430" cy="391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4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5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1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1_AUD">
            <a:hlinkClick r:id="" action="ppaction://media"/>
            <a:extLst>
              <a:ext uri="{FF2B5EF4-FFF2-40B4-BE49-F238E27FC236}">
                <a16:creationId xmlns:a16="http://schemas.microsoft.com/office/drawing/2014/main" id="{0B8397E4-A8AD-4F29-9BC7-A31D84547D1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515" r="11313"/>
          <a:stretch/>
        </p:blipFill>
        <p:spPr>
          <a:xfrm>
            <a:off x="2614783" y="681458"/>
            <a:ext cx="6962431" cy="507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6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6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4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02_AUD">
            <a:hlinkClick r:id="" action="ppaction://media"/>
            <a:extLst>
              <a:ext uri="{FF2B5EF4-FFF2-40B4-BE49-F238E27FC236}">
                <a16:creationId xmlns:a16="http://schemas.microsoft.com/office/drawing/2014/main" id="{3A62B36F-447B-42D9-846C-09032F7741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2199" r="11455"/>
          <a:stretch/>
        </p:blipFill>
        <p:spPr>
          <a:xfrm>
            <a:off x="2614782" y="681458"/>
            <a:ext cx="6962431" cy="507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69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67170"/>
            <a:ext cx="6962431" cy="507640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hlinkClick r:id="" action="ppaction://customshow?id=25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hlinkClick r:id="rId7" action="ppaction://hlinksldjump"/>
            <a:extLst>
              <a:ext uri="{FF2B5EF4-FFF2-40B4-BE49-F238E27FC236}">
                <a16:creationId xmlns:a16="http://schemas.microsoft.com/office/drawing/2014/main" id="{3CC5B2B5-2500-A84D-AFDC-8DC3E7CBBAD8}"/>
              </a:ext>
            </a:extLst>
          </p:cNvPr>
          <p:cNvSpPr/>
          <p:nvPr/>
        </p:nvSpPr>
        <p:spPr>
          <a:xfrm>
            <a:off x="3371851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hlinkClick r:id="rId8" action="ppaction://hlinksldjump"/>
            <a:extLst>
              <a:ext uri="{FF2B5EF4-FFF2-40B4-BE49-F238E27FC236}">
                <a16:creationId xmlns:a16="http://schemas.microsoft.com/office/drawing/2014/main" id="{FC6D54BF-859D-164C-85B2-52189C53B404}"/>
              </a:ext>
            </a:extLst>
          </p:cNvPr>
          <p:cNvSpPr/>
          <p:nvPr/>
        </p:nvSpPr>
        <p:spPr>
          <a:xfrm>
            <a:off x="6219827" y="12572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B9C8FF-D1A5-4B64-9D83-308936DEA0D4}"/>
              </a:ext>
            </a:extLst>
          </p:cNvPr>
          <p:cNvSpPr/>
          <p:nvPr/>
        </p:nvSpPr>
        <p:spPr>
          <a:xfrm>
            <a:off x="3045040" y="1114427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hlinkClick r:id="rId8" action="ppaction://hlinksldjump"/>
            <a:extLst>
              <a:ext uri="{FF2B5EF4-FFF2-40B4-BE49-F238E27FC236}">
                <a16:creationId xmlns:a16="http://schemas.microsoft.com/office/drawing/2014/main" id="{099406E0-1F28-477F-BB60-7DF0AB79D7AA}"/>
              </a:ext>
            </a:extLst>
          </p:cNvPr>
          <p:cNvSpPr/>
          <p:nvPr/>
        </p:nvSpPr>
        <p:spPr>
          <a:xfrm>
            <a:off x="6372227" y="1409699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Question">
            <a:hlinkClick r:id="" action="ppaction://media"/>
            <a:extLst>
              <a:ext uri="{FF2B5EF4-FFF2-40B4-BE49-F238E27FC236}">
                <a16:creationId xmlns:a16="http://schemas.microsoft.com/office/drawing/2014/main" id="{20D1931F-D984-4347-B302-A97C0C050BB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14782" y="667170"/>
            <a:ext cx="6962431" cy="3916368"/>
          </a:xfrm>
          <a:prstGeom prst="rect">
            <a:avLst/>
          </a:prstGeom>
        </p:spPr>
      </p:pic>
      <p:sp>
        <p:nvSpPr>
          <p:cNvPr id="16" name="Rectangle 15">
            <a:hlinkClick r:id="" action="ppaction://customshow?id=27&amp;return=true"/>
            <a:extLst>
              <a:ext uri="{FF2B5EF4-FFF2-40B4-BE49-F238E27FC236}">
                <a16:creationId xmlns:a16="http://schemas.microsoft.com/office/drawing/2014/main" id="{D778DA8B-9600-4604-A662-A7A6A9B8C833}"/>
              </a:ext>
            </a:extLst>
          </p:cNvPr>
          <p:cNvSpPr/>
          <p:nvPr/>
        </p:nvSpPr>
        <p:spPr>
          <a:xfrm>
            <a:off x="3045040" y="1114427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hlinkClick r:id="" action="ppaction://customshow?id=28&amp;return=true"/>
            <a:extLst>
              <a:ext uri="{FF2B5EF4-FFF2-40B4-BE49-F238E27FC236}">
                <a16:creationId xmlns:a16="http://schemas.microsoft.com/office/drawing/2014/main" id="{285831D5-7164-4918-AF96-04F6DE5AAC4B}"/>
              </a:ext>
            </a:extLst>
          </p:cNvPr>
          <p:cNvSpPr/>
          <p:nvPr/>
        </p:nvSpPr>
        <p:spPr>
          <a:xfrm>
            <a:off x="6546638" y="1114427"/>
            <a:ext cx="2600324" cy="7715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1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9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6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REPONSE A">
            <a:hlinkClick r:id="" action="ppaction://media"/>
            <a:extLst>
              <a:ext uri="{FF2B5EF4-FFF2-40B4-BE49-F238E27FC236}">
                <a16:creationId xmlns:a16="http://schemas.microsoft.com/office/drawing/2014/main" id="{F129153E-D6A7-44B0-A17B-50D9C778FA7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3" y="681459"/>
            <a:ext cx="6962430" cy="391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29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6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REPONSE B">
            <a:hlinkClick r:id="" action="ppaction://media"/>
            <a:extLst>
              <a:ext uri="{FF2B5EF4-FFF2-40B4-BE49-F238E27FC236}">
                <a16:creationId xmlns:a16="http://schemas.microsoft.com/office/drawing/2014/main" id="{AFBDBB36-3F78-48E6-961F-654FFF9881D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4783" y="681458"/>
            <a:ext cx="6962430" cy="391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68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30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6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1_AUD">
            <a:hlinkClick r:id="" action="ppaction://media"/>
            <a:extLst>
              <a:ext uri="{FF2B5EF4-FFF2-40B4-BE49-F238E27FC236}">
                <a16:creationId xmlns:a16="http://schemas.microsoft.com/office/drawing/2014/main" id="{CBA774A0-1104-4245-866B-BE948F00DE7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657" r="11537"/>
          <a:stretch/>
        </p:blipFill>
        <p:spPr>
          <a:xfrm>
            <a:off x="2614783" y="681459"/>
            <a:ext cx="6962430" cy="5068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3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C80075-DF8F-8048-97E9-C8B32D198C2C}"/>
              </a:ext>
            </a:extLst>
          </p:cNvPr>
          <p:cNvSpPr/>
          <p:nvPr/>
        </p:nvSpPr>
        <p:spPr>
          <a:xfrm>
            <a:off x="2614783" y="681458"/>
            <a:ext cx="6962431" cy="50764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7446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" action="ppaction://customshow?id=31&amp;return=true"/>
            <a:extLst>
              <a:ext uri="{FF2B5EF4-FFF2-40B4-BE49-F238E27FC236}">
                <a16:creationId xmlns:a16="http://schemas.microsoft.com/office/drawing/2014/main" id="{A23BD26C-EDE2-214A-A5B8-A0581B5D1392}"/>
              </a:ext>
            </a:extLst>
          </p:cNvPr>
          <p:cNvSpPr/>
          <p:nvPr/>
        </p:nvSpPr>
        <p:spPr>
          <a:xfrm>
            <a:off x="9977437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Suivant</a:t>
            </a:r>
          </a:p>
        </p:txBody>
      </p:sp>
      <p:sp>
        <p:nvSpPr>
          <p:cNvPr id="7" name="Rectangle 6">
            <a:hlinkClick r:id="" action="ppaction://customshow?id=29&amp;return=true"/>
            <a:extLst>
              <a:ext uri="{FF2B5EF4-FFF2-40B4-BE49-F238E27FC236}">
                <a16:creationId xmlns:a16="http://schemas.microsoft.com/office/drawing/2014/main" id="{86B7016B-2372-5440-82F9-42308F04D444}"/>
              </a:ext>
            </a:extLst>
          </p:cNvPr>
          <p:cNvSpPr/>
          <p:nvPr/>
        </p:nvSpPr>
        <p:spPr>
          <a:xfrm>
            <a:off x="342900" y="5905078"/>
            <a:ext cx="1871663" cy="542925"/>
          </a:xfrm>
          <a:prstGeom prst="rect">
            <a:avLst/>
          </a:prstGeom>
          <a:solidFill>
            <a:srgbClr val="007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latin typeface="Times" pitchFamily="2" charset="0"/>
              </a:rPr>
              <a:t>Précédent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72AF1E-F635-974F-825E-D8A53A292D70}"/>
              </a:ext>
            </a:extLst>
          </p:cNvPr>
          <p:cNvGrpSpPr/>
          <p:nvPr/>
        </p:nvGrpSpPr>
        <p:grpSpPr>
          <a:xfrm>
            <a:off x="285754" y="312127"/>
            <a:ext cx="1862139" cy="369332"/>
            <a:chOff x="285754" y="312127"/>
            <a:chExt cx="1862139" cy="369332"/>
          </a:xfrm>
        </p:grpSpPr>
        <p:sp>
          <p:nvSpPr>
            <p:cNvPr id="5" name="ZoneText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AC27B11-78FA-FD40-AF80-892A2D8705B9}"/>
                </a:ext>
              </a:extLst>
            </p:cNvPr>
            <p:cNvSpPr txBox="1"/>
            <p:nvPr/>
          </p:nvSpPr>
          <p:spPr>
            <a:xfrm>
              <a:off x="442917" y="312127"/>
              <a:ext cx="1704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i="1" u="sng" dirty="0">
                  <a:latin typeface="Times" pitchFamily="2" charset="0"/>
                </a:rPr>
                <a:t>Retour au menu</a:t>
              </a:r>
            </a:p>
          </p:txBody>
        </p:sp>
        <p:pic>
          <p:nvPicPr>
            <p:cNvPr id="9" name="Graphique 8">
              <a:extLst>
                <a:ext uri="{FF2B5EF4-FFF2-40B4-BE49-F238E27FC236}">
                  <a16:creationId xmlns:a16="http://schemas.microsoft.com/office/drawing/2014/main" id="{DD2D4E9E-0957-2F42-9250-03B7984EE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5754" y="406727"/>
              <a:ext cx="242890" cy="242890"/>
            </a:xfrm>
            <a:prstGeom prst="rect">
              <a:avLst/>
            </a:prstGeom>
          </p:spPr>
        </p:pic>
      </p:grp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6C98FAAC-0967-644A-825A-A877141B4DDC}"/>
              </a:ext>
            </a:extLst>
          </p:cNvPr>
          <p:cNvSpPr/>
          <p:nvPr/>
        </p:nvSpPr>
        <p:spPr>
          <a:xfrm>
            <a:off x="0" y="0"/>
            <a:ext cx="2514600" cy="9715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2_AUD">
            <a:hlinkClick r:id="" action="ppaction://media"/>
            <a:extLst>
              <a:ext uri="{FF2B5EF4-FFF2-40B4-BE49-F238E27FC236}">
                <a16:creationId xmlns:a16="http://schemas.microsoft.com/office/drawing/2014/main" id="{9F8C5EB8-8235-494D-ACE2-4D6F9C2784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1485" r="11456"/>
          <a:stretch/>
        </p:blipFill>
        <p:spPr>
          <a:xfrm>
            <a:off x="2614783" y="681459"/>
            <a:ext cx="6996984" cy="507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0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193</Words>
  <Application>Microsoft Office PowerPoint</Application>
  <PresentationFormat>Grand écran</PresentationFormat>
  <Paragraphs>99</Paragraphs>
  <Slides>31</Slides>
  <Notes>0</Notes>
  <HiddenSlides>0</HiddenSlides>
  <MMClips>30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  <vt:variant>
        <vt:lpstr>Diaporamas personnalisés</vt:lpstr>
      </vt:variant>
      <vt:variant>
        <vt:i4>32</vt:i4>
      </vt:variant>
    </vt:vector>
  </HeadingPairs>
  <TitlesOfParts>
    <vt:vector size="68" baseType="lpstr">
      <vt:lpstr>Arial</vt:lpstr>
      <vt:lpstr>Calibri</vt:lpstr>
      <vt:lpstr>Calibri Light</vt:lpstr>
      <vt:lpstr>Times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Diapo2</vt:lpstr>
      <vt:lpstr>Diaporama personnalisé 1</vt:lpstr>
      <vt:lpstr>Diaporama 3</vt:lpstr>
      <vt:lpstr>Diapo 4</vt:lpstr>
      <vt:lpstr>Diaporama personnalisé 5</vt:lpstr>
      <vt:lpstr>Diaporama personnalisé 6</vt:lpstr>
      <vt:lpstr>Diaporama personnalisé 7</vt:lpstr>
      <vt:lpstr>Diaporama personnalisé 8</vt:lpstr>
      <vt:lpstr>Diaporama personnalisé 9</vt:lpstr>
      <vt:lpstr>Diaporama personnalisé 10</vt:lpstr>
      <vt:lpstr>Diaporama personnalisé 11</vt:lpstr>
      <vt:lpstr>Diaporama personnalisé 12</vt:lpstr>
      <vt:lpstr>Diaporama personnalisé 13</vt:lpstr>
      <vt:lpstr>Diaporama personnalisé 14</vt:lpstr>
      <vt:lpstr>Diaporama personnalisé 15</vt:lpstr>
      <vt:lpstr>Diaporama personnalisé 16</vt:lpstr>
      <vt:lpstr>Diaporama personnalisé 17</vt:lpstr>
      <vt:lpstr>Diaporama personnalisé 18</vt:lpstr>
      <vt:lpstr>Diaporama personnalisé 19</vt:lpstr>
      <vt:lpstr>Diaporama personnalisé 20</vt:lpstr>
      <vt:lpstr>Diaporama personnalisé 21</vt:lpstr>
      <vt:lpstr>Diaporama personnalisé 22</vt:lpstr>
      <vt:lpstr>Diaporama personnalisé 23</vt:lpstr>
      <vt:lpstr>Diaporama personnalisé 24</vt:lpstr>
      <vt:lpstr>Diaporama personnalisé 25</vt:lpstr>
      <vt:lpstr>Diaporama personnalisé 26</vt:lpstr>
      <vt:lpstr>Diaporama personnalisé 27</vt:lpstr>
      <vt:lpstr>Diaporama personnalisé 28</vt:lpstr>
      <vt:lpstr>Diaporama personnalisé 29</vt:lpstr>
      <vt:lpstr>Diaporama personnalisé 30</vt:lpstr>
      <vt:lpstr>Diaporama personnalisé 31</vt:lpstr>
      <vt:lpstr>Interface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Sébastien Martin</dc:creator>
  <cp:lastModifiedBy>Youri Minne</cp:lastModifiedBy>
  <cp:revision>7</cp:revision>
  <dcterms:created xsi:type="dcterms:W3CDTF">2021-10-14T12:47:46Z</dcterms:created>
  <dcterms:modified xsi:type="dcterms:W3CDTF">2021-10-18T16:11:07Z</dcterms:modified>
</cp:coreProperties>
</file>