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rtK0SpBOsTQm6y+AXETEA==" hashData="CzyejIAkmbrX9AhtXSGoLKZVLcCQ6QdHXDAiIsVL6A8tXfv4t7hBTg6IR6tZhfUgj5ifGEIfYMN6DnCevpjz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8B88AB-BAFB-4E26-A1BF-E41811E3A9C4}" type="datetimeFigureOut">
              <a:rPr lang="fr-FR" smtClean="0"/>
              <a:t>27/10/2020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4FAD7-3C63-4537-A959-9463BA5020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300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210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22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34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652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080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4708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5396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9689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964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8440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0288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39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491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0470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0642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554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452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9763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4FAD7-3C63-4537-A959-9463BA50200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83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A913-CCB5-45F2-9C45-D117B9064F50}" type="datetime1">
              <a:rPr lang="fr-FR" smtClean="0"/>
              <a:t>27/10/2020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DEA22-E454-43E0-8134-D7CE3B281F93}" type="datetime1">
              <a:rPr lang="fr-FR" smtClean="0"/>
              <a:t>27/10/2020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44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126A-3A7A-400B-A76B-5C302BBF5E4D}" type="datetime1">
              <a:rPr lang="fr-FR" smtClean="0"/>
              <a:t>27/10/2020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618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2BBDF-0374-4F87-892D-CB4761E6A513}" type="datetime1">
              <a:rPr lang="fr-FR" smtClean="0"/>
              <a:t>27/10/2020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97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C4FF4-3035-47E1-B151-A6271E72C6A5}" type="datetime1">
              <a:rPr lang="fr-FR" smtClean="0"/>
              <a:t>27/10/2020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58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2F351-31B4-45B4-A38F-E32443DC1525}" type="datetime1">
              <a:rPr lang="fr-FR" smtClean="0"/>
              <a:t>27/10/2020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06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5B22-0000-407A-AC19-76939D925C30}" type="datetime1">
              <a:rPr lang="fr-FR" smtClean="0"/>
              <a:t>27/10/2020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39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B3AB-F083-4DEF-95B6-FA3E6F813668}" type="datetime1">
              <a:rPr lang="fr-FR" smtClean="0"/>
              <a:t>27/10/2020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48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A4F66-D517-4415-B29A-B1A63F95244B}" type="datetime1">
              <a:rPr lang="fr-FR" smtClean="0"/>
              <a:t>27/10/2020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8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DB9E-6DE3-4652-ADA7-7E9C5634EACB}" type="datetime1">
              <a:rPr lang="fr-FR" smtClean="0"/>
              <a:t>27/10/2020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08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B843-CA02-4724-BB62-ADB8E57E69B8}" type="datetime1">
              <a:rPr lang="fr-FR" smtClean="0"/>
              <a:t>27/10/2020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49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1E271-2FA2-455D-8F56-1F1212F4A802}" type="datetime1">
              <a:rPr lang="fr-FR" smtClean="0"/>
              <a:t>27/10/2020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1AC23-C258-49B9-B12E-2A1A03B1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75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920" y="1056640"/>
            <a:ext cx="9916160" cy="4754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981732" y="2764532"/>
            <a:ext cx="8228535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Dunkerque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sa Digue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1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  <p:sndAc>
          <p:stSnd loop="1">
            <p:snd r:embed="rId3" name="Biscaya - James Last.wav"/>
          </p:stSnd>
        </p:sndAc>
      </p:transition>
    </mc:Choice>
    <mc:Fallback>
      <p:transition spd="slow" advTm="16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33" t="1371" r="3389"/>
          <a:stretch/>
        </p:blipFill>
        <p:spPr>
          <a:xfrm>
            <a:off x="1216660" y="1111403"/>
            <a:ext cx="9758680" cy="46351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60538" y="1111403"/>
            <a:ext cx="94709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de la digue de Dunkerque, méconnaissable après la tempête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34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23" t="484"/>
          <a:stretch/>
        </p:blipFill>
        <p:spPr>
          <a:xfrm>
            <a:off x="1179872" y="1076632"/>
            <a:ext cx="9867900" cy="4727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632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974" y="1072534"/>
            <a:ext cx="7108723" cy="4739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646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754" r="216" b="15483"/>
          <a:stretch/>
        </p:blipFill>
        <p:spPr>
          <a:xfrm>
            <a:off x="1828800" y="1063187"/>
            <a:ext cx="8534400" cy="4731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837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99" b="11653"/>
          <a:stretch/>
        </p:blipFill>
        <p:spPr>
          <a:xfrm>
            <a:off x="2131142" y="1077347"/>
            <a:ext cx="7929716" cy="4703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959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7" b="15914"/>
          <a:stretch/>
        </p:blipFill>
        <p:spPr>
          <a:xfrm>
            <a:off x="2396613" y="1087186"/>
            <a:ext cx="7398774" cy="4683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719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56"/>
          <a:stretch/>
        </p:blipFill>
        <p:spPr>
          <a:xfrm>
            <a:off x="3334940" y="1082030"/>
            <a:ext cx="5425601" cy="4743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245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4929" y="1083166"/>
            <a:ext cx="6297562" cy="471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736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6" b="22795"/>
          <a:stretch/>
        </p:blipFill>
        <p:spPr>
          <a:xfrm>
            <a:off x="2025445" y="1066937"/>
            <a:ext cx="8141110" cy="4724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669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181" y="1076632"/>
            <a:ext cx="6312310" cy="4734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855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3"/>
          <a:stretch/>
        </p:blipFill>
        <p:spPr>
          <a:xfrm>
            <a:off x="4014313" y="1061884"/>
            <a:ext cx="4200539" cy="4734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667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9751" y="1064205"/>
            <a:ext cx="8792497" cy="4729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22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77"/>
          <a:stretch/>
        </p:blipFill>
        <p:spPr>
          <a:xfrm>
            <a:off x="3680955" y="1042849"/>
            <a:ext cx="4830090" cy="4772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73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066800"/>
            <a:ext cx="914400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68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066800"/>
            <a:ext cx="914400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438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9878" y="1047135"/>
            <a:ext cx="4372244" cy="4763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755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066800"/>
            <a:ext cx="914400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731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0400" y="574040"/>
            <a:ext cx="10871200" cy="5709920"/>
          </a:xfrm>
          <a:prstGeom prst="roundRect">
            <a:avLst/>
          </a:prstGeom>
          <a:noFill/>
          <a:ln w="952500" cmpd="tri">
            <a:gradFill flip="none" rotWithShape="1">
              <a:gsLst>
                <a:gs pos="64000">
                  <a:srgbClr val="FFFF00"/>
                </a:gs>
                <a:gs pos="81000">
                  <a:schemeClr val="accent6">
                    <a:lumMod val="75000"/>
                  </a:schemeClr>
                </a:gs>
                <a:gs pos="91000">
                  <a:schemeClr val="accent1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32831"/>
            <a:ext cx="2743200" cy="365125"/>
          </a:xfrm>
        </p:spPr>
        <p:txBody>
          <a:bodyPr/>
          <a:lstStyle/>
          <a:p>
            <a:fld id="{74ED90F1-BB43-4CC8-B173-C84DCCF88B5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2489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124893"/>
            <a:ext cx="2743200" cy="365125"/>
          </a:xfrm>
        </p:spPr>
        <p:txBody>
          <a:bodyPr/>
          <a:lstStyle/>
          <a:p>
            <a:fld id="{B8D1AC23-C258-49B9-B12E-2A1A03B15DA9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7920" y="1056640"/>
            <a:ext cx="9916160" cy="4754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981732" y="1838861"/>
            <a:ext cx="8228535" cy="42780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Dunkerque</a:t>
            </a:r>
          </a:p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sa Digue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15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139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2020-10-27T17:31:11Z</dcterms:created>
  <dcterms:modified xsi:type="dcterms:W3CDTF">2020-10-27T18:11:33Z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