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rEXxAlP2qijFX43wAV6mw==" hashData="OfgYTzd2DJfCf1JMuEThL2oe4/tlXAuk35h+RqImCOTVY4xeG7D0NLdufguyYvjCM4zZzzd8jyt+jwUw9TGwC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89DCE9-2A5E-48B1-9652-CFDE8EE22E7B}" type="datetimeFigureOut">
              <a:rPr lang="fr-FR" smtClean="0"/>
              <a:t>16/09/2020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A6FB4C-C368-4BCB-8E66-1262EBEBBB71}" type="slidenum">
              <a:rPr lang="fr-FR" smtClean="0"/>
              <a:t>‹N°›</a:t>
            </a:fld>
            <a:endParaRPr lang="fr-FR"/>
          </a:p>
        </p:txBody>
      </p:sp>
    </p:spTree>
    <p:extLst>
      <p:ext uri="{BB962C8B-B14F-4D97-AF65-F5344CB8AC3E}">
        <p14:creationId xmlns:p14="http://schemas.microsoft.com/office/powerpoint/2010/main" val="975603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a:t>
            </a:fld>
            <a:endParaRPr lang="fr-FR"/>
          </a:p>
        </p:txBody>
      </p:sp>
    </p:spTree>
    <p:extLst>
      <p:ext uri="{BB962C8B-B14F-4D97-AF65-F5344CB8AC3E}">
        <p14:creationId xmlns:p14="http://schemas.microsoft.com/office/powerpoint/2010/main" val="2286009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2</a:t>
            </a:fld>
            <a:endParaRPr lang="fr-FR"/>
          </a:p>
        </p:txBody>
      </p:sp>
    </p:spTree>
    <p:extLst>
      <p:ext uri="{BB962C8B-B14F-4D97-AF65-F5344CB8AC3E}">
        <p14:creationId xmlns:p14="http://schemas.microsoft.com/office/powerpoint/2010/main" val="165069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3</a:t>
            </a:fld>
            <a:endParaRPr lang="fr-FR"/>
          </a:p>
        </p:txBody>
      </p:sp>
    </p:spTree>
    <p:extLst>
      <p:ext uri="{BB962C8B-B14F-4D97-AF65-F5344CB8AC3E}">
        <p14:creationId xmlns:p14="http://schemas.microsoft.com/office/powerpoint/2010/main" val="3606433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4</a:t>
            </a:fld>
            <a:endParaRPr lang="fr-FR"/>
          </a:p>
        </p:txBody>
      </p:sp>
    </p:spTree>
    <p:extLst>
      <p:ext uri="{BB962C8B-B14F-4D97-AF65-F5344CB8AC3E}">
        <p14:creationId xmlns:p14="http://schemas.microsoft.com/office/powerpoint/2010/main" val="918173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5</a:t>
            </a:fld>
            <a:endParaRPr lang="fr-FR"/>
          </a:p>
        </p:txBody>
      </p:sp>
    </p:spTree>
    <p:extLst>
      <p:ext uri="{BB962C8B-B14F-4D97-AF65-F5344CB8AC3E}">
        <p14:creationId xmlns:p14="http://schemas.microsoft.com/office/powerpoint/2010/main" val="3684255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6</a:t>
            </a:fld>
            <a:endParaRPr lang="fr-FR"/>
          </a:p>
        </p:txBody>
      </p:sp>
    </p:spTree>
    <p:extLst>
      <p:ext uri="{BB962C8B-B14F-4D97-AF65-F5344CB8AC3E}">
        <p14:creationId xmlns:p14="http://schemas.microsoft.com/office/powerpoint/2010/main" val="271250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7</a:t>
            </a:fld>
            <a:endParaRPr lang="fr-FR"/>
          </a:p>
        </p:txBody>
      </p:sp>
    </p:spTree>
    <p:extLst>
      <p:ext uri="{BB962C8B-B14F-4D97-AF65-F5344CB8AC3E}">
        <p14:creationId xmlns:p14="http://schemas.microsoft.com/office/powerpoint/2010/main" val="1215553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8</a:t>
            </a:fld>
            <a:endParaRPr lang="fr-FR"/>
          </a:p>
        </p:txBody>
      </p:sp>
    </p:spTree>
    <p:extLst>
      <p:ext uri="{BB962C8B-B14F-4D97-AF65-F5344CB8AC3E}">
        <p14:creationId xmlns:p14="http://schemas.microsoft.com/office/powerpoint/2010/main" val="1565602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9</a:t>
            </a:fld>
            <a:endParaRPr lang="fr-FR"/>
          </a:p>
        </p:txBody>
      </p:sp>
    </p:spTree>
    <p:extLst>
      <p:ext uri="{BB962C8B-B14F-4D97-AF65-F5344CB8AC3E}">
        <p14:creationId xmlns:p14="http://schemas.microsoft.com/office/powerpoint/2010/main" val="3656550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10</a:t>
            </a:fld>
            <a:endParaRPr lang="fr-FR"/>
          </a:p>
        </p:txBody>
      </p:sp>
    </p:spTree>
    <p:extLst>
      <p:ext uri="{BB962C8B-B14F-4D97-AF65-F5344CB8AC3E}">
        <p14:creationId xmlns:p14="http://schemas.microsoft.com/office/powerpoint/2010/main" val="3125666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11</a:t>
            </a:fld>
            <a:endParaRPr lang="fr-FR"/>
          </a:p>
        </p:txBody>
      </p:sp>
    </p:spTree>
    <p:extLst>
      <p:ext uri="{BB962C8B-B14F-4D97-AF65-F5344CB8AC3E}">
        <p14:creationId xmlns:p14="http://schemas.microsoft.com/office/powerpoint/2010/main" val="170417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12</a:t>
            </a:fld>
            <a:endParaRPr lang="fr-FR"/>
          </a:p>
        </p:txBody>
      </p:sp>
    </p:spTree>
    <p:extLst>
      <p:ext uri="{BB962C8B-B14F-4D97-AF65-F5344CB8AC3E}">
        <p14:creationId xmlns:p14="http://schemas.microsoft.com/office/powerpoint/2010/main" val="2833434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13</a:t>
            </a:fld>
            <a:endParaRPr lang="fr-FR"/>
          </a:p>
        </p:txBody>
      </p:sp>
    </p:spTree>
    <p:extLst>
      <p:ext uri="{BB962C8B-B14F-4D97-AF65-F5344CB8AC3E}">
        <p14:creationId xmlns:p14="http://schemas.microsoft.com/office/powerpoint/2010/main" val="3091594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14</a:t>
            </a:fld>
            <a:endParaRPr lang="fr-FR"/>
          </a:p>
        </p:txBody>
      </p:sp>
    </p:spTree>
    <p:extLst>
      <p:ext uri="{BB962C8B-B14F-4D97-AF65-F5344CB8AC3E}">
        <p14:creationId xmlns:p14="http://schemas.microsoft.com/office/powerpoint/2010/main" val="2890613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15</a:t>
            </a:fld>
            <a:endParaRPr lang="fr-FR"/>
          </a:p>
        </p:txBody>
      </p:sp>
    </p:spTree>
    <p:extLst>
      <p:ext uri="{BB962C8B-B14F-4D97-AF65-F5344CB8AC3E}">
        <p14:creationId xmlns:p14="http://schemas.microsoft.com/office/powerpoint/2010/main" val="1006530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07F1DF1-7768-44C4-B18C-11CD6FA815AA}"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7296186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D075CC-38B1-440D-9684-0C2A5D80F597}"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86387373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983F0A1-EC1F-447E-8548-B5BC7D95DAB8}"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24124096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DC30A48-E52E-4479-A6E6-038F61E87415}"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9515113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1386BBB-BFAF-47AA-9F7A-D90A31CB2AAD}" type="datetime1">
              <a:rPr lang="fr-FR" smtClean="0"/>
              <a:t>16/09/2020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8283346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81083F5-71A1-4912-A3A2-B334A955A333}" type="datetime1">
              <a:rPr lang="fr-FR" smtClean="0"/>
              <a:t>16/09/2020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0210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1DB9CF6-43F4-44AF-9C91-AFE6949CD0DA}" type="datetime1">
              <a:rPr lang="fr-FR" smtClean="0"/>
              <a:t>16/09/2020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2855316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F5E8F2C-0F2C-449F-B5F3-1057F68F944E}"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03710559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AB40F4-0A7B-4EAE-9AFE-C58EDD391073}"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756774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3536075-D1C2-4A21-ADD6-11C69939FA4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2024837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D57410-D3D9-480F-AB5D-A1505B21CDA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427014845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1000">
              <a:schemeClr val="accent1">
                <a:lumMod val="5000"/>
                <a:lumOff val="95000"/>
              </a:schemeClr>
            </a:gs>
            <a:gs pos="64000">
              <a:schemeClr val="accent4">
                <a:lumMod val="75000"/>
              </a:schemeClr>
            </a:gs>
            <a:gs pos="79000">
              <a:schemeClr val="accent4">
                <a:lumMod val="50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FED40-C97A-4C5C-9F75-5249E5EDA70C}" type="datetime1">
              <a:rPr lang="fr-FR" smtClean="0"/>
              <a:t>16/09/2020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CBA1D-224C-4C27-B2A9-51AC7D861455}" type="slidenum">
              <a:rPr lang="fr-FR" smtClean="0"/>
              <a:t>‹N°›</a:t>
            </a:fld>
            <a:endParaRPr lang="fr-FR"/>
          </a:p>
        </p:txBody>
      </p:sp>
    </p:spTree>
    <p:extLst>
      <p:ext uri="{BB962C8B-B14F-4D97-AF65-F5344CB8AC3E}">
        <p14:creationId xmlns:p14="http://schemas.microsoft.com/office/powerpoint/2010/main" val="15772962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p>
          <a:p>
            <a:r>
              <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5</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16410917"/>
      </p:ext>
    </p:extLst>
  </p:cSld>
  <p:clrMapOvr>
    <a:masterClrMapping/>
  </p:clrMapOvr>
  <mc:AlternateContent xmlns:mc="http://schemas.openxmlformats.org/markup-compatibility/2006">
    <mc:Choice xmlns:p14="http://schemas.microsoft.com/office/powerpoint/2010/main" Requires="p14">
      <p:transition spd="slow" p14:dur="7000" advTm="13000">
        <p:wedge/>
        <p:sndAc>
          <p:stSnd>
            <p:snd r:embed="rId3" name="A la fontiane de Vaucluse (Fenra de).wav"/>
          </p:stSnd>
        </p:sndAc>
      </p:transition>
    </mc:Choice>
    <mc:Fallback>
      <p:transition spd="slow" advTm="13000">
        <p:wedge/>
        <p:sndAc>
          <p:stSnd>
            <p:snd r:embed="rId3" name="A la fontiane de Vaucluse (Fenra 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2</a:t>
            </a:fld>
            <a:endParaRPr lang="fr-FR" sz="1600" dirty="0">
              <a:solidFill>
                <a:schemeClr val="bg1"/>
              </a:solidFill>
              <a:latin typeface="Magneto" panose="04030805050802020D02" pitchFamily="82" charset="0"/>
            </a:endParaRPr>
          </a:p>
        </p:txBody>
      </p:sp>
      <p:sp>
        <p:nvSpPr>
          <p:cNvPr id="2" name="Rectangle 1"/>
          <p:cNvSpPr/>
          <p:nvPr/>
        </p:nvSpPr>
        <p:spPr>
          <a:xfrm>
            <a:off x="1509931" y="1150968"/>
            <a:ext cx="9172137" cy="4524315"/>
          </a:xfrm>
          <a:prstGeom prst="rect">
            <a:avLst/>
          </a:prstGeom>
        </p:spPr>
        <p:txBody>
          <a:bodyPr wrap="square">
            <a:spAutoFit/>
          </a:bodyPr>
          <a:lstStyle/>
          <a:p>
            <a:r>
              <a:rPr lang="fr-FR" sz="2400" b="1" dirty="0" smtClean="0">
                <a:solidFill>
                  <a:schemeClr val="bg1"/>
                </a:solidFill>
                <a:effectLst>
                  <a:glow rad="228600">
                    <a:schemeClr val="accent5">
                      <a:satMod val="175000"/>
                      <a:alpha val="40000"/>
                    </a:schemeClr>
                  </a:glow>
                </a:effectLst>
                <a:latin typeface="Magneto" panose="04030805050802020D02" pitchFamily="82" charset="0"/>
              </a:rPr>
              <a:t>Cadenet, village du Luberon, où le château féodal est espace culturel et ... la création de son théâtre de verdure qui accueille désormais des spectacles. Les habitats troglodytiques creusés dans la barre de safre jaune dominent le village. . Les grottes correspondent à d'anciennes habitations troglodytiques. ... occupé par la tribu des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Caudellenses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Cavares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qui donneront son nom à Cadenet la création de son théâtre de verdure qui accueille désormais des spectacles. Les habitats troglodytiques creusés dans la barre de safre jaune dominent le village..</a:t>
            </a:r>
            <a:endParaRPr lang="fr-FR" sz="24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346852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6" y="1134884"/>
            <a:ext cx="6979024" cy="4620877"/>
          </a:xfrm>
          <a:prstGeom prst="rect">
            <a:avLst/>
          </a:prstGeom>
          <a:effectLst>
            <a:softEdge rad="127000"/>
          </a:effectLst>
        </p:spPr>
      </p:pic>
    </p:spTree>
    <p:extLst>
      <p:ext uri="{BB962C8B-B14F-4D97-AF65-F5344CB8AC3E}">
        <p14:creationId xmlns:p14="http://schemas.microsoft.com/office/powerpoint/2010/main" val="17693808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6646" y="1138304"/>
            <a:ext cx="6629401" cy="4615720"/>
          </a:xfrm>
          <a:prstGeom prst="rect">
            <a:avLst/>
          </a:prstGeom>
          <a:effectLst>
            <a:softEdge rad="127000"/>
          </a:effectLst>
        </p:spPr>
      </p:pic>
    </p:spTree>
    <p:extLst>
      <p:ext uri="{BB962C8B-B14F-4D97-AF65-F5344CB8AC3E}">
        <p14:creationId xmlns:p14="http://schemas.microsoft.com/office/powerpoint/2010/main" val="93655860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5</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047" y="1130304"/>
            <a:ext cx="7019366" cy="4675007"/>
          </a:xfrm>
          <a:prstGeom prst="rect">
            <a:avLst/>
          </a:prstGeom>
          <a:effectLst>
            <a:softEdge rad="127000"/>
          </a:effectLst>
        </p:spPr>
      </p:pic>
    </p:spTree>
    <p:extLst>
      <p:ext uri="{BB962C8B-B14F-4D97-AF65-F5344CB8AC3E}">
        <p14:creationId xmlns:p14="http://schemas.microsoft.com/office/powerpoint/2010/main" val="336106441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6</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98694" y="1106019"/>
            <a:ext cx="6234206" cy="4675655"/>
          </a:xfrm>
          <a:prstGeom prst="rect">
            <a:avLst/>
          </a:prstGeom>
          <a:effectLst>
            <a:softEdge rad="127000"/>
          </a:effectLst>
        </p:spPr>
      </p:pic>
    </p:spTree>
    <p:extLst>
      <p:ext uri="{BB962C8B-B14F-4D97-AF65-F5344CB8AC3E}">
        <p14:creationId xmlns:p14="http://schemas.microsoft.com/office/powerpoint/2010/main" val="250396536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7</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43000"/>
            <a:ext cx="6951284" cy="4605226"/>
          </a:xfrm>
          <a:prstGeom prst="rect">
            <a:avLst/>
          </a:prstGeom>
          <a:effectLst>
            <a:softEdge rad="127000"/>
          </a:effectLst>
        </p:spPr>
      </p:pic>
    </p:spTree>
    <p:extLst>
      <p:ext uri="{BB962C8B-B14F-4D97-AF65-F5344CB8AC3E}">
        <p14:creationId xmlns:p14="http://schemas.microsoft.com/office/powerpoint/2010/main" val="224919155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8</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03612" y="1102659"/>
            <a:ext cx="8224782" cy="4630159"/>
          </a:xfrm>
          <a:prstGeom prst="rect">
            <a:avLst/>
          </a:prstGeom>
          <a:effectLst>
            <a:softEdge rad="127000"/>
          </a:effectLst>
        </p:spPr>
      </p:pic>
    </p:spTree>
    <p:extLst>
      <p:ext uri="{BB962C8B-B14F-4D97-AF65-F5344CB8AC3E}">
        <p14:creationId xmlns:p14="http://schemas.microsoft.com/office/powerpoint/2010/main" val="67113187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9</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43953" y="1122657"/>
            <a:ext cx="8148917" cy="4587451"/>
          </a:xfrm>
          <a:prstGeom prst="rect">
            <a:avLst/>
          </a:prstGeom>
          <a:effectLst>
            <a:softEdge rad="127000"/>
          </a:effectLst>
        </p:spPr>
      </p:pic>
    </p:spTree>
    <p:extLst>
      <p:ext uri="{BB962C8B-B14F-4D97-AF65-F5344CB8AC3E}">
        <p14:creationId xmlns:p14="http://schemas.microsoft.com/office/powerpoint/2010/main" val="188098029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10</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32212" y="1116105"/>
            <a:ext cx="7714851" cy="4633431"/>
          </a:xfrm>
          <a:prstGeom prst="rect">
            <a:avLst/>
          </a:prstGeom>
          <a:effectLst>
            <a:softEdge rad="127000"/>
          </a:effectLst>
        </p:spPr>
      </p:pic>
    </p:spTree>
    <p:extLst>
      <p:ext uri="{BB962C8B-B14F-4D97-AF65-F5344CB8AC3E}">
        <p14:creationId xmlns:p14="http://schemas.microsoft.com/office/powerpoint/2010/main" val="262701765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11</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0340" y="1116106"/>
            <a:ext cx="7011101" cy="4665569"/>
          </a:xfrm>
          <a:prstGeom prst="rect">
            <a:avLst/>
          </a:prstGeom>
          <a:effectLst>
            <a:softEdge rad="127000"/>
          </a:effectLst>
        </p:spPr>
      </p:pic>
    </p:spTree>
    <p:extLst>
      <p:ext uri="{BB962C8B-B14F-4D97-AF65-F5344CB8AC3E}">
        <p14:creationId xmlns:p14="http://schemas.microsoft.com/office/powerpoint/2010/main" val="2593730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12</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10128"/>
            <a:ext cx="6979024" cy="4652683"/>
          </a:xfrm>
          <a:prstGeom prst="rect">
            <a:avLst/>
          </a:prstGeom>
          <a:effectLst>
            <a:softEdge rad="127000"/>
          </a:effectLst>
        </p:spPr>
      </p:pic>
    </p:spTree>
    <p:extLst>
      <p:ext uri="{BB962C8B-B14F-4D97-AF65-F5344CB8AC3E}">
        <p14:creationId xmlns:p14="http://schemas.microsoft.com/office/powerpoint/2010/main" val="423728977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35623" y="1121349"/>
            <a:ext cx="6925235" cy="4612315"/>
          </a:xfrm>
          <a:prstGeom prst="rect">
            <a:avLst/>
          </a:prstGeom>
          <a:effectLst>
            <a:softEdge rad="127000"/>
          </a:effectLst>
        </p:spPr>
      </p:pic>
    </p:spTree>
    <p:extLst>
      <p:ext uri="{BB962C8B-B14F-4D97-AF65-F5344CB8AC3E}">
        <p14:creationId xmlns:p14="http://schemas.microsoft.com/office/powerpoint/2010/main" val="18259313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36375" y="1089211"/>
            <a:ext cx="8342157" cy="4692464"/>
          </a:xfrm>
          <a:prstGeom prst="rect">
            <a:avLst/>
          </a:prstGeom>
          <a:effectLst>
            <a:softEdge rad="127000"/>
          </a:effectLst>
        </p:spPr>
      </p:pic>
    </p:spTree>
    <p:extLst>
      <p:ext uri="{BB962C8B-B14F-4D97-AF65-F5344CB8AC3E}">
        <p14:creationId xmlns:p14="http://schemas.microsoft.com/office/powerpoint/2010/main" val="241530425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15</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3412689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TotalTime>
  <Words>198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2020-09-15T19:23:48Z</dcterms:created>
  <dcterms:modified xsi:type="dcterms:W3CDTF">2020-09-16T16:38:14Z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