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EDQPKQz5xej2spJtJhGFw==" hashData="o0R94Ltykax8IJQA31zdvPet7wgQ0YJIGDY6r8W//SH+VgQh4QiVvipxEIkNGS9EB0hi3cWkh9T+AStC3zOek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9"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989DCE9-2A5E-48B1-9652-CFDE8EE22E7B}" type="datetimeFigureOut">
              <a:rPr lang="fr-FR" smtClean="0"/>
              <a:t>16/09/2020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A6FB4C-C368-4BCB-8E66-1262EBEBBB71}" type="slidenum">
              <a:rPr lang="fr-FR" smtClean="0"/>
              <a:t>‹N°›</a:t>
            </a:fld>
            <a:endParaRPr lang="fr-FR"/>
          </a:p>
        </p:txBody>
      </p:sp>
    </p:spTree>
    <p:extLst>
      <p:ext uri="{BB962C8B-B14F-4D97-AF65-F5344CB8AC3E}">
        <p14:creationId xmlns:p14="http://schemas.microsoft.com/office/powerpoint/2010/main" val="9756031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1</a:t>
            </a:fld>
            <a:endParaRPr lang="fr-FR"/>
          </a:p>
        </p:txBody>
      </p:sp>
    </p:spTree>
    <p:extLst>
      <p:ext uri="{BB962C8B-B14F-4D97-AF65-F5344CB8AC3E}">
        <p14:creationId xmlns:p14="http://schemas.microsoft.com/office/powerpoint/2010/main" val="22860095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2</a:t>
            </a:fld>
            <a:endParaRPr lang="fr-FR"/>
          </a:p>
        </p:txBody>
      </p:sp>
    </p:spTree>
    <p:extLst>
      <p:ext uri="{BB962C8B-B14F-4D97-AF65-F5344CB8AC3E}">
        <p14:creationId xmlns:p14="http://schemas.microsoft.com/office/powerpoint/2010/main" val="1650694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3</a:t>
            </a:fld>
            <a:endParaRPr lang="fr-FR"/>
          </a:p>
        </p:txBody>
      </p:sp>
    </p:spTree>
    <p:extLst>
      <p:ext uri="{BB962C8B-B14F-4D97-AF65-F5344CB8AC3E}">
        <p14:creationId xmlns:p14="http://schemas.microsoft.com/office/powerpoint/2010/main" val="36064333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4</a:t>
            </a:fld>
            <a:endParaRPr lang="fr-FR"/>
          </a:p>
        </p:txBody>
      </p:sp>
    </p:spTree>
    <p:extLst>
      <p:ext uri="{BB962C8B-B14F-4D97-AF65-F5344CB8AC3E}">
        <p14:creationId xmlns:p14="http://schemas.microsoft.com/office/powerpoint/2010/main" val="9181734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5</a:t>
            </a:fld>
            <a:endParaRPr lang="fr-FR"/>
          </a:p>
        </p:txBody>
      </p:sp>
    </p:spTree>
    <p:extLst>
      <p:ext uri="{BB962C8B-B14F-4D97-AF65-F5344CB8AC3E}">
        <p14:creationId xmlns:p14="http://schemas.microsoft.com/office/powerpoint/2010/main" val="36842553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6</a:t>
            </a:fld>
            <a:endParaRPr lang="fr-FR"/>
          </a:p>
        </p:txBody>
      </p:sp>
    </p:spTree>
    <p:extLst>
      <p:ext uri="{BB962C8B-B14F-4D97-AF65-F5344CB8AC3E}">
        <p14:creationId xmlns:p14="http://schemas.microsoft.com/office/powerpoint/2010/main" val="27125023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7</a:t>
            </a:fld>
            <a:endParaRPr lang="fr-FR"/>
          </a:p>
        </p:txBody>
      </p:sp>
    </p:spTree>
    <p:extLst>
      <p:ext uri="{BB962C8B-B14F-4D97-AF65-F5344CB8AC3E}">
        <p14:creationId xmlns:p14="http://schemas.microsoft.com/office/powerpoint/2010/main" val="12155538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8</a:t>
            </a:fld>
            <a:endParaRPr lang="fr-FR"/>
          </a:p>
        </p:txBody>
      </p:sp>
    </p:spTree>
    <p:extLst>
      <p:ext uri="{BB962C8B-B14F-4D97-AF65-F5344CB8AC3E}">
        <p14:creationId xmlns:p14="http://schemas.microsoft.com/office/powerpoint/2010/main" val="15656025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9</a:t>
            </a:fld>
            <a:endParaRPr lang="fr-FR"/>
          </a:p>
        </p:txBody>
      </p:sp>
    </p:spTree>
    <p:extLst>
      <p:ext uri="{BB962C8B-B14F-4D97-AF65-F5344CB8AC3E}">
        <p14:creationId xmlns:p14="http://schemas.microsoft.com/office/powerpoint/2010/main" val="36565509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10</a:t>
            </a:fld>
            <a:endParaRPr lang="fr-FR"/>
          </a:p>
        </p:txBody>
      </p:sp>
    </p:spTree>
    <p:extLst>
      <p:ext uri="{BB962C8B-B14F-4D97-AF65-F5344CB8AC3E}">
        <p14:creationId xmlns:p14="http://schemas.microsoft.com/office/powerpoint/2010/main" val="31256660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11</a:t>
            </a:fld>
            <a:endParaRPr lang="fr-FR"/>
          </a:p>
        </p:txBody>
      </p:sp>
    </p:spTree>
    <p:extLst>
      <p:ext uri="{BB962C8B-B14F-4D97-AF65-F5344CB8AC3E}">
        <p14:creationId xmlns:p14="http://schemas.microsoft.com/office/powerpoint/2010/main" val="17041731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12</a:t>
            </a:fld>
            <a:endParaRPr lang="fr-FR"/>
          </a:p>
        </p:txBody>
      </p:sp>
    </p:spTree>
    <p:extLst>
      <p:ext uri="{BB962C8B-B14F-4D97-AF65-F5344CB8AC3E}">
        <p14:creationId xmlns:p14="http://schemas.microsoft.com/office/powerpoint/2010/main" val="28334345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13</a:t>
            </a:fld>
            <a:endParaRPr lang="fr-FR"/>
          </a:p>
        </p:txBody>
      </p:sp>
    </p:spTree>
    <p:extLst>
      <p:ext uri="{BB962C8B-B14F-4D97-AF65-F5344CB8AC3E}">
        <p14:creationId xmlns:p14="http://schemas.microsoft.com/office/powerpoint/2010/main" val="30915943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14</a:t>
            </a:fld>
            <a:endParaRPr lang="fr-FR"/>
          </a:p>
        </p:txBody>
      </p:sp>
    </p:spTree>
    <p:extLst>
      <p:ext uri="{BB962C8B-B14F-4D97-AF65-F5344CB8AC3E}">
        <p14:creationId xmlns:p14="http://schemas.microsoft.com/office/powerpoint/2010/main" val="28906138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A6FB4C-C368-4BCB-8E66-1262EBEBBB71}" type="slidenum">
              <a:rPr lang="fr-FR" smtClean="0"/>
              <a:t>15</a:t>
            </a:fld>
            <a:endParaRPr lang="fr-FR"/>
          </a:p>
        </p:txBody>
      </p:sp>
    </p:spTree>
    <p:extLst>
      <p:ext uri="{BB962C8B-B14F-4D97-AF65-F5344CB8AC3E}">
        <p14:creationId xmlns:p14="http://schemas.microsoft.com/office/powerpoint/2010/main" val="10065306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707F1DF1-7768-44C4-B18C-11CD6FA815AA}" type="datetime1">
              <a:rPr lang="fr-FR" smtClean="0"/>
              <a:t>16/09/2020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172961864"/>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5D075CC-38B1-440D-9684-0C2A5D80F597}" type="datetime1">
              <a:rPr lang="fr-FR" smtClean="0"/>
              <a:t>16/09/2020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1863873734"/>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7983F0A1-EC1F-447E-8548-B5BC7D95DAB8}" type="datetime1">
              <a:rPr lang="fr-FR" smtClean="0"/>
              <a:t>16/09/2020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124124096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6DC30A48-E52E-4479-A6E6-038F61E87415}" type="datetime1">
              <a:rPr lang="fr-FR" smtClean="0"/>
              <a:t>16/09/2020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3195151137"/>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1386BBB-BFAF-47AA-9F7A-D90A31CB2AAD}" type="datetime1">
              <a:rPr lang="fr-FR" smtClean="0"/>
              <a:t>16/09/2020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382833464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A81083F5-71A1-4912-A3A2-B334A955A333}" type="datetime1">
              <a:rPr lang="fr-FR" smtClean="0"/>
              <a:t>16/09/2020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31021001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C1DB9CF6-43F4-44AF-9C91-AFE6949CD0DA}" type="datetime1">
              <a:rPr lang="fr-FR" smtClean="0"/>
              <a:t>16/09/2020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228553162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F5E8F2C-0F2C-449F-B5F3-1057F68F944E}" type="datetime1">
              <a:rPr lang="fr-FR" smtClean="0"/>
              <a:t>16/09/2020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2037105592"/>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FAB40F4-0A7B-4EAE-9AFE-C58EDD391073}" type="datetime1">
              <a:rPr lang="fr-FR" smtClean="0"/>
              <a:t>16/09/2020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375677401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3536075-D1C2-4A21-ADD6-11C69939FA4F}" type="datetime1">
              <a:rPr lang="fr-FR" smtClean="0"/>
              <a:t>16/09/2020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3202483711"/>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1D57410-D3D9-480F-AB5D-A1505B21CDAF}" type="datetime1">
              <a:rPr lang="fr-FR" smtClean="0"/>
              <a:t>16/09/2020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F3CBA1D-224C-4C27-B2A9-51AC7D861455}" type="slidenum">
              <a:rPr lang="fr-FR" smtClean="0"/>
              <a:t>‹N°›</a:t>
            </a:fld>
            <a:endParaRPr lang="fr-FR"/>
          </a:p>
        </p:txBody>
      </p:sp>
    </p:spTree>
    <p:extLst>
      <p:ext uri="{BB962C8B-B14F-4D97-AF65-F5344CB8AC3E}">
        <p14:creationId xmlns:p14="http://schemas.microsoft.com/office/powerpoint/2010/main" val="4270148451"/>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1000">
              <a:schemeClr val="accent1">
                <a:lumMod val="5000"/>
                <a:lumOff val="95000"/>
              </a:schemeClr>
            </a:gs>
            <a:gs pos="64000">
              <a:schemeClr val="accent4">
                <a:lumMod val="75000"/>
              </a:schemeClr>
            </a:gs>
            <a:gs pos="79000">
              <a:schemeClr val="accent4">
                <a:lumMod val="50000"/>
              </a:schemeClr>
            </a:gs>
            <a:gs pos="22000">
              <a:schemeClr val="accent4">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4FED40-C97A-4C5C-9F75-5249E5EDA70C}" type="datetime1">
              <a:rPr lang="fr-FR" smtClean="0"/>
              <a:t>16/09/2020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3CBA1D-224C-4C27-B2A9-51AC7D861455}" type="slidenum">
              <a:rPr lang="fr-FR" smtClean="0"/>
              <a:t>‹N°›</a:t>
            </a:fld>
            <a:endParaRPr lang="fr-FR"/>
          </a:p>
        </p:txBody>
      </p:sp>
    </p:spTree>
    <p:extLst>
      <p:ext uri="{BB962C8B-B14F-4D97-AF65-F5344CB8AC3E}">
        <p14:creationId xmlns:p14="http://schemas.microsoft.com/office/powerpoint/2010/main" val="15772962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1</a:t>
            </a:fld>
            <a:endParaRPr lang="fr-FR" sz="1600" dirty="0">
              <a:solidFill>
                <a:schemeClr val="bg1"/>
              </a:solidFill>
              <a:latin typeface="Magneto" panose="04030805050802020D02" pitchFamily="82"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194033" y="1114938"/>
            <a:ext cx="9784884" cy="4628123"/>
          </a:xfrm>
          <a:prstGeom prst="rect">
            <a:avLst/>
          </a:prstGeom>
          <a:effectLst>
            <a:softEdge rad="127000"/>
          </a:effectLst>
        </p:spPr>
      </p:pic>
      <p:sp>
        <p:nvSpPr>
          <p:cNvPr id="9" name="Rectangle 8"/>
          <p:cNvSpPr/>
          <p:nvPr/>
        </p:nvSpPr>
        <p:spPr>
          <a:xfrm>
            <a:off x="1512146" y="1284905"/>
            <a:ext cx="9148658" cy="1200329"/>
          </a:xfrm>
          <a:prstGeom prst="rect">
            <a:avLst/>
          </a:prstGeom>
        </p:spPr>
        <p:txBody>
          <a:bodyPr wrap="none">
            <a:spAutoFit/>
          </a:bodyPr>
          <a:lstStyle/>
          <a:p>
            <a:r>
              <a:rPr lang="fr-FR" sz="36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Cadenet et son village troglodytique</a:t>
            </a:r>
          </a:p>
          <a:p>
            <a:r>
              <a:rPr lang="fr-FR" sz="3600" b="1" dirty="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t>
            </a:r>
            <a:r>
              <a:rPr lang="fr-FR" sz="36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t>
            </a:r>
            <a:r>
              <a:rPr lang="fr-FR" sz="36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N°4</a:t>
            </a:r>
            <a:endParaRPr lang="fr-FR" sz="3600" b="1" dirty="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716410917"/>
      </p:ext>
    </p:extLst>
  </p:cSld>
  <p:clrMapOvr>
    <a:masterClrMapping/>
  </p:clrMapOvr>
  <mc:AlternateContent xmlns:mc="http://schemas.openxmlformats.org/markup-compatibility/2006">
    <mc:Choice xmlns:p14="http://schemas.microsoft.com/office/powerpoint/2010/main" Requires="p14">
      <p:transition spd="slow" p14:dur="7000" advTm="13000">
        <p:wedge/>
        <p:sndAc>
          <p:stSnd>
            <p:snd r:embed="rId3" name="A la fontiane de Vaucluse (Fenra de).wav"/>
          </p:stSnd>
        </p:sndAc>
      </p:transition>
    </mc:Choice>
    <mc:Fallback>
      <p:transition spd="slow" advTm="13000">
        <p:wedge/>
        <p:sndAc>
          <p:stSnd>
            <p:snd r:embed="rId3" name="A la fontiane de Vaucluse (Fenra d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2</a:t>
            </a:fld>
            <a:endParaRPr lang="fr-FR" sz="1600" dirty="0">
              <a:solidFill>
                <a:schemeClr val="bg1"/>
              </a:solidFill>
              <a:latin typeface="Magneto" panose="04030805050802020D02" pitchFamily="82" charset="0"/>
            </a:endParaRPr>
          </a:p>
        </p:txBody>
      </p:sp>
      <p:sp>
        <p:nvSpPr>
          <p:cNvPr id="2" name="Rectangle 1"/>
          <p:cNvSpPr/>
          <p:nvPr/>
        </p:nvSpPr>
        <p:spPr>
          <a:xfrm>
            <a:off x="1509931" y="1150968"/>
            <a:ext cx="9172137" cy="4524315"/>
          </a:xfrm>
          <a:prstGeom prst="rect">
            <a:avLst/>
          </a:prstGeom>
        </p:spPr>
        <p:txBody>
          <a:bodyPr wrap="square">
            <a:spAutoFit/>
          </a:bodyPr>
          <a:lstStyle/>
          <a:p>
            <a:r>
              <a:rPr lang="fr-FR" sz="2400" b="1" dirty="0" smtClean="0">
                <a:solidFill>
                  <a:schemeClr val="bg1"/>
                </a:solidFill>
                <a:effectLst>
                  <a:glow rad="228600">
                    <a:schemeClr val="accent5">
                      <a:satMod val="175000"/>
                      <a:alpha val="40000"/>
                    </a:schemeClr>
                  </a:glow>
                </a:effectLst>
                <a:latin typeface="Magneto" panose="04030805050802020D02" pitchFamily="82" charset="0"/>
              </a:rPr>
              <a:t>Cadenet, village du Luberon, où le château féodal est espace culturel et ... la création de son théâtre de verdure qui accueille désormais des spectacles. Les habitats troglodytiques creusés dans la barre de safre jaune dominent le village. . Les grottes correspondent à d'anciennes habitations troglodytiques. ... occupé par la tribu des </a:t>
            </a:r>
            <a:r>
              <a:rPr lang="fr-FR" sz="2400" b="1" dirty="0" err="1" smtClean="0">
                <a:solidFill>
                  <a:schemeClr val="bg1"/>
                </a:solidFill>
                <a:effectLst>
                  <a:glow rad="228600">
                    <a:schemeClr val="accent5">
                      <a:satMod val="175000"/>
                      <a:alpha val="40000"/>
                    </a:schemeClr>
                  </a:glow>
                </a:effectLst>
                <a:latin typeface="Magneto" panose="04030805050802020D02" pitchFamily="82" charset="0"/>
              </a:rPr>
              <a:t>Caudellenses</a:t>
            </a:r>
            <a:r>
              <a:rPr lang="fr-FR" sz="2400" b="1" dirty="0" smtClean="0">
                <a:solidFill>
                  <a:schemeClr val="bg1"/>
                </a:solidFill>
                <a:effectLst>
                  <a:glow rad="228600">
                    <a:schemeClr val="accent5">
                      <a:satMod val="175000"/>
                      <a:alpha val="40000"/>
                    </a:schemeClr>
                  </a:glow>
                </a:effectLst>
                <a:latin typeface="Magneto" panose="04030805050802020D02" pitchFamily="82" charset="0"/>
              </a:rPr>
              <a:t> (</a:t>
            </a:r>
            <a:r>
              <a:rPr lang="fr-FR" sz="2400" b="1" dirty="0" err="1" smtClean="0">
                <a:solidFill>
                  <a:schemeClr val="bg1"/>
                </a:solidFill>
                <a:effectLst>
                  <a:glow rad="228600">
                    <a:schemeClr val="accent5">
                      <a:satMod val="175000"/>
                      <a:alpha val="40000"/>
                    </a:schemeClr>
                  </a:glow>
                </a:effectLst>
                <a:latin typeface="Magneto" panose="04030805050802020D02" pitchFamily="82" charset="0"/>
              </a:rPr>
              <a:t>Cavares</a:t>
            </a:r>
            <a:r>
              <a:rPr lang="fr-FR" sz="2400" b="1" dirty="0" smtClean="0">
                <a:solidFill>
                  <a:schemeClr val="bg1"/>
                </a:solidFill>
                <a:effectLst>
                  <a:glow rad="228600">
                    <a:schemeClr val="accent5">
                      <a:satMod val="175000"/>
                      <a:alpha val="40000"/>
                    </a:schemeClr>
                  </a:glow>
                </a:effectLst>
                <a:latin typeface="Magneto" panose="04030805050802020D02" pitchFamily="82" charset="0"/>
              </a:rPr>
              <a:t>) qui donneront son nom à Cadenet la création de son théâtre de verdure qui accueille désormais des spectacles. Les habitats troglodytiques creusés dans la barre de safre jaune dominent le village..</a:t>
            </a:r>
            <a:endParaRPr lang="fr-FR" sz="2400" b="1" dirty="0">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53468522"/>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3</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44792" y="1106805"/>
            <a:ext cx="7056408" cy="4674870"/>
          </a:xfrm>
          <a:prstGeom prst="rect">
            <a:avLst/>
          </a:prstGeom>
          <a:effectLst>
            <a:softEdge rad="127000"/>
          </a:effectLst>
        </p:spPr>
      </p:pic>
    </p:spTree>
    <p:extLst>
      <p:ext uri="{BB962C8B-B14F-4D97-AF65-F5344CB8AC3E}">
        <p14:creationId xmlns:p14="http://schemas.microsoft.com/office/powerpoint/2010/main" val="176938080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4</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70094" y="1161109"/>
            <a:ext cx="6589059" cy="4579396"/>
          </a:xfrm>
          <a:prstGeom prst="rect">
            <a:avLst/>
          </a:prstGeom>
          <a:effectLst>
            <a:softEdge rad="127000"/>
          </a:effectLst>
        </p:spPr>
      </p:pic>
    </p:spTree>
    <p:extLst>
      <p:ext uri="{BB962C8B-B14F-4D97-AF65-F5344CB8AC3E}">
        <p14:creationId xmlns:p14="http://schemas.microsoft.com/office/powerpoint/2010/main" val="93655860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5</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87706" y="1095570"/>
            <a:ext cx="7261412" cy="4638227"/>
          </a:xfrm>
          <a:prstGeom prst="rect">
            <a:avLst/>
          </a:prstGeom>
          <a:effectLst>
            <a:softEdge rad="127000"/>
          </a:effectLst>
        </p:spPr>
      </p:pic>
    </p:spTree>
    <p:extLst>
      <p:ext uri="{BB962C8B-B14F-4D97-AF65-F5344CB8AC3E}">
        <p14:creationId xmlns:p14="http://schemas.microsoft.com/office/powerpoint/2010/main" val="336106441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6</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08137" y="1118291"/>
            <a:ext cx="6975726" cy="4621418"/>
          </a:xfrm>
          <a:prstGeom prst="rect">
            <a:avLst/>
          </a:prstGeom>
          <a:effectLst>
            <a:softEdge rad="127000"/>
          </a:effectLst>
        </p:spPr>
      </p:pic>
    </p:spTree>
    <p:extLst>
      <p:ext uri="{BB962C8B-B14F-4D97-AF65-F5344CB8AC3E}">
        <p14:creationId xmlns:p14="http://schemas.microsoft.com/office/powerpoint/2010/main" val="250396536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7</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95282" y="1124622"/>
            <a:ext cx="6979024" cy="4623604"/>
          </a:xfrm>
          <a:prstGeom prst="rect">
            <a:avLst/>
          </a:prstGeom>
          <a:effectLst>
            <a:softEdge rad="127000"/>
          </a:effectLst>
        </p:spPr>
      </p:pic>
    </p:spTree>
    <p:extLst>
      <p:ext uri="{BB962C8B-B14F-4D97-AF65-F5344CB8AC3E}">
        <p14:creationId xmlns:p14="http://schemas.microsoft.com/office/powerpoint/2010/main" val="2249191554"/>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8</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99764" y="1112744"/>
            <a:ext cx="6992472" cy="4632512"/>
          </a:xfrm>
          <a:prstGeom prst="rect">
            <a:avLst/>
          </a:prstGeom>
          <a:effectLst>
            <a:softEdge rad="127000"/>
          </a:effectLst>
        </p:spPr>
      </p:pic>
    </p:spTree>
    <p:extLst>
      <p:ext uri="{BB962C8B-B14F-4D97-AF65-F5344CB8AC3E}">
        <p14:creationId xmlns:p14="http://schemas.microsoft.com/office/powerpoint/2010/main" val="671131879"/>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9</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08728" y="1115713"/>
            <a:ext cx="6979025" cy="4623604"/>
          </a:xfrm>
          <a:prstGeom prst="rect">
            <a:avLst/>
          </a:prstGeom>
          <a:effectLst>
            <a:softEdge rad="127000"/>
          </a:effectLst>
        </p:spPr>
      </p:pic>
    </p:spTree>
    <p:extLst>
      <p:ext uri="{BB962C8B-B14F-4D97-AF65-F5344CB8AC3E}">
        <p14:creationId xmlns:p14="http://schemas.microsoft.com/office/powerpoint/2010/main" val="188098029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10</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50776" y="1112161"/>
            <a:ext cx="6508377" cy="4620948"/>
          </a:xfrm>
          <a:prstGeom prst="rect">
            <a:avLst/>
          </a:prstGeom>
          <a:effectLst>
            <a:softEdge rad="127000"/>
          </a:effectLst>
        </p:spPr>
      </p:pic>
    </p:spTree>
    <p:extLst>
      <p:ext uri="{BB962C8B-B14F-4D97-AF65-F5344CB8AC3E}">
        <p14:creationId xmlns:p14="http://schemas.microsoft.com/office/powerpoint/2010/main" val="2627017659"/>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11</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22176" y="1133531"/>
            <a:ext cx="6938683" cy="4596877"/>
          </a:xfrm>
          <a:prstGeom prst="rect">
            <a:avLst/>
          </a:prstGeom>
          <a:effectLst>
            <a:softEdge rad="127000"/>
          </a:effectLst>
        </p:spPr>
      </p:pic>
    </p:spTree>
    <p:extLst>
      <p:ext uri="{BB962C8B-B14F-4D97-AF65-F5344CB8AC3E}">
        <p14:creationId xmlns:p14="http://schemas.microsoft.com/office/powerpoint/2010/main" val="259373029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12</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948827" y="1116106"/>
            <a:ext cx="8294345" cy="4665569"/>
          </a:xfrm>
          <a:prstGeom prst="rect">
            <a:avLst/>
          </a:prstGeom>
          <a:effectLst>
            <a:softEdge rad="127000"/>
          </a:effectLst>
        </p:spPr>
      </p:pic>
    </p:spTree>
    <p:extLst>
      <p:ext uri="{BB962C8B-B14F-4D97-AF65-F5344CB8AC3E}">
        <p14:creationId xmlns:p14="http://schemas.microsoft.com/office/powerpoint/2010/main" val="4237289772"/>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13</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35624" y="1088987"/>
            <a:ext cx="6992470" cy="4632511"/>
          </a:xfrm>
          <a:prstGeom prst="rect">
            <a:avLst/>
          </a:prstGeom>
          <a:effectLst>
            <a:softEdge rad="127000"/>
          </a:effectLst>
        </p:spPr>
      </p:pic>
    </p:spTree>
    <p:extLst>
      <p:ext uri="{BB962C8B-B14F-4D97-AF65-F5344CB8AC3E}">
        <p14:creationId xmlns:p14="http://schemas.microsoft.com/office/powerpoint/2010/main" val="182593133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14</a:t>
            </a:fld>
            <a:endParaRPr lang="fr-FR" sz="1600"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43200" y="1161108"/>
            <a:ext cx="6615953" cy="4598087"/>
          </a:xfrm>
          <a:prstGeom prst="rect">
            <a:avLst/>
          </a:prstGeom>
          <a:effectLst>
            <a:softEdge rad="127000"/>
          </a:effectLst>
        </p:spPr>
      </p:pic>
    </p:spTree>
    <p:extLst>
      <p:ext uri="{BB962C8B-B14F-4D97-AF65-F5344CB8AC3E}">
        <p14:creationId xmlns:p14="http://schemas.microsoft.com/office/powerpoint/2010/main" val="2415304257"/>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2950" y="685800"/>
            <a:ext cx="10687050" cy="5467350"/>
          </a:xfrm>
          <a:prstGeom prst="roundRect">
            <a:avLst/>
          </a:prstGeom>
          <a:noFill/>
          <a:ln w="825500">
            <a:gradFill flip="none" rotWithShape="1">
              <a:gsLst>
                <a:gs pos="0">
                  <a:schemeClr val="accent1">
                    <a:lumMod val="5000"/>
                    <a:lumOff val="95000"/>
                  </a:schemeClr>
                </a:gs>
                <a:gs pos="81000">
                  <a:schemeClr val="accent4">
                    <a:lumMod val="75000"/>
                  </a:schemeClr>
                </a:gs>
                <a:gs pos="92000">
                  <a:schemeClr val="accent4">
                    <a:lumMod val="50000"/>
                  </a:schemeClr>
                </a:gs>
                <a:gs pos="100000">
                  <a:schemeClr val="accent4">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53150"/>
            <a:ext cx="2743200" cy="365125"/>
          </a:xfrm>
        </p:spPr>
        <p:txBody>
          <a:bodyPr/>
          <a:lstStyle/>
          <a:p>
            <a:fld id="{A4CEEF97-6515-4E54-AFF9-E8B973AD6D3E}" type="datetime1">
              <a:rPr lang="fr-FR" sz="2000" b="1" smtClean="0">
                <a:solidFill>
                  <a:schemeClr val="bg1"/>
                </a:solidFill>
                <a:latin typeface="Magneto" panose="04030805050802020D02" pitchFamily="82" charset="0"/>
              </a:rPr>
              <a:t>16/09/2020</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46800"/>
            <a:ext cx="4114800" cy="365125"/>
          </a:xfrm>
        </p:spPr>
        <p:txBody>
          <a:bodyPr/>
          <a:lstStyle/>
          <a:p>
            <a:r>
              <a:rPr lang="fr-FR" sz="1800" b="1" dirty="0" smtClean="0">
                <a:solidFill>
                  <a:schemeClr val="bg1"/>
                </a:solidFill>
                <a:latin typeface="Magneto" panose="04030805050802020D02" pitchFamily="82" charset="0"/>
              </a:rPr>
              <a:t>PPS   Lande   2020</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20100" y="6146800"/>
            <a:ext cx="2743200" cy="365125"/>
          </a:xfrm>
        </p:spPr>
        <p:txBody>
          <a:bodyPr/>
          <a:lstStyle/>
          <a:p>
            <a:fld id="{7F3CBA1D-224C-4C27-B2A9-51AC7D861455}" type="slidenum">
              <a:rPr lang="fr-FR" sz="1600" smtClean="0">
                <a:solidFill>
                  <a:schemeClr val="bg1"/>
                </a:solidFill>
                <a:latin typeface="Magneto" panose="04030805050802020D02" pitchFamily="82" charset="0"/>
              </a:rPr>
              <a:t>15</a:t>
            </a:fld>
            <a:endParaRPr lang="fr-FR" sz="1600" dirty="0">
              <a:solidFill>
                <a:schemeClr val="bg1"/>
              </a:solidFill>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194033" y="1114938"/>
            <a:ext cx="9784884" cy="4628123"/>
          </a:xfrm>
          <a:prstGeom prst="rect">
            <a:avLst/>
          </a:prstGeom>
          <a:effectLst>
            <a:softEdge rad="127000"/>
          </a:effectLst>
        </p:spPr>
      </p:pic>
      <p:sp>
        <p:nvSpPr>
          <p:cNvPr id="9" name="Rectangle 8"/>
          <p:cNvSpPr/>
          <p:nvPr/>
        </p:nvSpPr>
        <p:spPr>
          <a:xfrm>
            <a:off x="1512146" y="1284905"/>
            <a:ext cx="9148658" cy="1200329"/>
          </a:xfrm>
          <a:prstGeom prst="rect">
            <a:avLst/>
          </a:prstGeom>
        </p:spPr>
        <p:txBody>
          <a:bodyPr wrap="none">
            <a:spAutoFit/>
          </a:bodyPr>
          <a:lstStyle/>
          <a:p>
            <a:r>
              <a:rPr lang="fr-FR" sz="36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C’était</a:t>
            </a:r>
          </a:p>
          <a:p>
            <a:r>
              <a:rPr lang="fr-FR" sz="36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Cadenet et son village troglodytique</a:t>
            </a:r>
            <a:endParaRPr lang="fr-FR" sz="3600" b="1" dirty="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234126891"/>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73</TotalTime>
  <Words>198</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2020-09-15T19:23:48Z</dcterms:created>
  <dcterms:modified xsi:type="dcterms:W3CDTF">2020-09-16T16:27:15Z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