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7"/>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lD8sRuMIgH+CyGufJWu5iA==" hashData="7Z+SSmyeQM/AjQLGqe7lloGBJ/uuBqgMqBEVMfrL7VInFGz73FC/9MKA4UoCoJrx/oQI7Sta0EysLajhMKmtrw=="/>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9" autoAdjust="0"/>
    <p:restoredTop sz="94660"/>
  </p:normalViewPr>
  <p:slideViewPr>
    <p:cSldViewPr snapToGrid="0" showGuides="1">
      <p:cViewPr varScale="1">
        <p:scale>
          <a:sx n="78" d="100"/>
          <a:sy n="78" d="100"/>
        </p:scale>
        <p:origin x="174" y="9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989DCE9-2A5E-48B1-9652-CFDE8EE22E7B}" type="datetimeFigureOut">
              <a:rPr lang="fr-FR" smtClean="0"/>
              <a:t>16/09/2020</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6A6FB4C-C368-4BCB-8E66-1262EBEBBB71}" type="slidenum">
              <a:rPr lang="fr-FR" smtClean="0"/>
              <a:t>‹N°›</a:t>
            </a:fld>
            <a:endParaRPr lang="fr-FR"/>
          </a:p>
        </p:txBody>
      </p:sp>
    </p:spTree>
    <p:extLst>
      <p:ext uri="{BB962C8B-B14F-4D97-AF65-F5344CB8AC3E}">
        <p14:creationId xmlns:p14="http://schemas.microsoft.com/office/powerpoint/2010/main" val="97560311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6A6FB4C-C368-4BCB-8E66-1262EBEBBB71}" type="slidenum">
              <a:rPr lang="fr-FR" smtClean="0"/>
              <a:t>1</a:t>
            </a:fld>
            <a:endParaRPr lang="fr-FR"/>
          </a:p>
        </p:txBody>
      </p:sp>
    </p:spTree>
    <p:extLst>
      <p:ext uri="{BB962C8B-B14F-4D97-AF65-F5344CB8AC3E}">
        <p14:creationId xmlns:p14="http://schemas.microsoft.com/office/powerpoint/2010/main" val="228600958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6A6FB4C-C368-4BCB-8E66-1262EBEBBB71}" type="slidenum">
              <a:rPr lang="fr-FR" smtClean="0"/>
              <a:t>2</a:t>
            </a:fld>
            <a:endParaRPr lang="fr-FR"/>
          </a:p>
        </p:txBody>
      </p:sp>
    </p:spTree>
    <p:extLst>
      <p:ext uri="{BB962C8B-B14F-4D97-AF65-F5344CB8AC3E}">
        <p14:creationId xmlns:p14="http://schemas.microsoft.com/office/powerpoint/2010/main" val="16506948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6A6FB4C-C368-4BCB-8E66-1262EBEBBB71}" type="slidenum">
              <a:rPr lang="fr-FR" smtClean="0"/>
              <a:t>3</a:t>
            </a:fld>
            <a:endParaRPr lang="fr-FR"/>
          </a:p>
        </p:txBody>
      </p:sp>
    </p:spTree>
    <p:extLst>
      <p:ext uri="{BB962C8B-B14F-4D97-AF65-F5344CB8AC3E}">
        <p14:creationId xmlns:p14="http://schemas.microsoft.com/office/powerpoint/2010/main" val="360643335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6A6FB4C-C368-4BCB-8E66-1262EBEBBB71}" type="slidenum">
              <a:rPr lang="fr-FR" smtClean="0"/>
              <a:t>4</a:t>
            </a:fld>
            <a:endParaRPr lang="fr-FR"/>
          </a:p>
        </p:txBody>
      </p:sp>
    </p:spTree>
    <p:extLst>
      <p:ext uri="{BB962C8B-B14F-4D97-AF65-F5344CB8AC3E}">
        <p14:creationId xmlns:p14="http://schemas.microsoft.com/office/powerpoint/2010/main" val="91817347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6A6FB4C-C368-4BCB-8E66-1262EBEBBB71}" type="slidenum">
              <a:rPr lang="fr-FR" smtClean="0"/>
              <a:t>5</a:t>
            </a:fld>
            <a:endParaRPr lang="fr-FR"/>
          </a:p>
        </p:txBody>
      </p:sp>
    </p:spTree>
    <p:extLst>
      <p:ext uri="{BB962C8B-B14F-4D97-AF65-F5344CB8AC3E}">
        <p14:creationId xmlns:p14="http://schemas.microsoft.com/office/powerpoint/2010/main" val="368425530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6A6FB4C-C368-4BCB-8E66-1262EBEBBB71}" type="slidenum">
              <a:rPr lang="fr-FR" smtClean="0"/>
              <a:t>6</a:t>
            </a:fld>
            <a:endParaRPr lang="fr-FR"/>
          </a:p>
        </p:txBody>
      </p:sp>
    </p:spTree>
    <p:extLst>
      <p:ext uri="{BB962C8B-B14F-4D97-AF65-F5344CB8AC3E}">
        <p14:creationId xmlns:p14="http://schemas.microsoft.com/office/powerpoint/2010/main" val="271250238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6A6FB4C-C368-4BCB-8E66-1262EBEBBB71}" type="slidenum">
              <a:rPr lang="fr-FR" smtClean="0"/>
              <a:t>7</a:t>
            </a:fld>
            <a:endParaRPr lang="fr-FR"/>
          </a:p>
        </p:txBody>
      </p:sp>
    </p:spTree>
    <p:extLst>
      <p:ext uri="{BB962C8B-B14F-4D97-AF65-F5344CB8AC3E}">
        <p14:creationId xmlns:p14="http://schemas.microsoft.com/office/powerpoint/2010/main" val="121555387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6A6FB4C-C368-4BCB-8E66-1262EBEBBB71}" type="slidenum">
              <a:rPr lang="fr-FR" smtClean="0"/>
              <a:t>8</a:t>
            </a:fld>
            <a:endParaRPr lang="fr-FR"/>
          </a:p>
        </p:txBody>
      </p:sp>
    </p:spTree>
    <p:extLst>
      <p:ext uri="{BB962C8B-B14F-4D97-AF65-F5344CB8AC3E}">
        <p14:creationId xmlns:p14="http://schemas.microsoft.com/office/powerpoint/2010/main" val="156560250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6A6FB4C-C368-4BCB-8E66-1262EBEBBB71}" type="slidenum">
              <a:rPr lang="fr-FR" smtClean="0"/>
              <a:t>9</a:t>
            </a:fld>
            <a:endParaRPr lang="fr-FR"/>
          </a:p>
        </p:txBody>
      </p:sp>
    </p:spTree>
    <p:extLst>
      <p:ext uri="{BB962C8B-B14F-4D97-AF65-F5344CB8AC3E}">
        <p14:creationId xmlns:p14="http://schemas.microsoft.com/office/powerpoint/2010/main" val="365655099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6A6FB4C-C368-4BCB-8E66-1262EBEBBB71}" type="slidenum">
              <a:rPr lang="fr-FR" smtClean="0"/>
              <a:t>10</a:t>
            </a:fld>
            <a:endParaRPr lang="fr-FR"/>
          </a:p>
        </p:txBody>
      </p:sp>
    </p:spTree>
    <p:extLst>
      <p:ext uri="{BB962C8B-B14F-4D97-AF65-F5344CB8AC3E}">
        <p14:creationId xmlns:p14="http://schemas.microsoft.com/office/powerpoint/2010/main" val="312566600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6A6FB4C-C368-4BCB-8E66-1262EBEBBB71}" type="slidenum">
              <a:rPr lang="fr-FR" smtClean="0"/>
              <a:t>11</a:t>
            </a:fld>
            <a:endParaRPr lang="fr-FR"/>
          </a:p>
        </p:txBody>
      </p:sp>
    </p:spTree>
    <p:extLst>
      <p:ext uri="{BB962C8B-B14F-4D97-AF65-F5344CB8AC3E}">
        <p14:creationId xmlns:p14="http://schemas.microsoft.com/office/powerpoint/2010/main" val="170417316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6A6FB4C-C368-4BCB-8E66-1262EBEBBB71}" type="slidenum">
              <a:rPr lang="fr-FR" smtClean="0"/>
              <a:t>12</a:t>
            </a:fld>
            <a:endParaRPr lang="fr-FR"/>
          </a:p>
        </p:txBody>
      </p:sp>
    </p:spTree>
    <p:extLst>
      <p:ext uri="{BB962C8B-B14F-4D97-AF65-F5344CB8AC3E}">
        <p14:creationId xmlns:p14="http://schemas.microsoft.com/office/powerpoint/2010/main" val="283343456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6A6FB4C-C368-4BCB-8E66-1262EBEBBB71}" type="slidenum">
              <a:rPr lang="fr-FR" smtClean="0"/>
              <a:t>13</a:t>
            </a:fld>
            <a:endParaRPr lang="fr-FR"/>
          </a:p>
        </p:txBody>
      </p:sp>
    </p:spTree>
    <p:extLst>
      <p:ext uri="{BB962C8B-B14F-4D97-AF65-F5344CB8AC3E}">
        <p14:creationId xmlns:p14="http://schemas.microsoft.com/office/powerpoint/2010/main" val="309159437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6A6FB4C-C368-4BCB-8E66-1262EBEBBB71}" type="slidenum">
              <a:rPr lang="fr-FR" smtClean="0"/>
              <a:t>14</a:t>
            </a:fld>
            <a:endParaRPr lang="fr-FR"/>
          </a:p>
        </p:txBody>
      </p:sp>
    </p:spTree>
    <p:extLst>
      <p:ext uri="{BB962C8B-B14F-4D97-AF65-F5344CB8AC3E}">
        <p14:creationId xmlns:p14="http://schemas.microsoft.com/office/powerpoint/2010/main" val="289061383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6A6FB4C-C368-4BCB-8E66-1262EBEBBB71}" type="slidenum">
              <a:rPr lang="fr-FR" smtClean="0"/>
              <a:t>15</a:t>
            </a:fld>
            <a:endParaRPr lang="fr-FR"/>
          </a:p>
        </p:txBody>
      </p:sp>
    </p:spTree>
    <p:extLst>
      <p:ext uri="{BB962C8B-B14F-4D97-AF65-F5344CB8AC3E}">
        <p14:creationId xmlns:p14="http://schemas.microsoft.com/office/powerpoint/2010/main" val="100653060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707F1DF1-7768-44C4-B18C-11CD6FA815AA}" type="datetime1">
              <a:rPr lang="fr-FR" smtClean="0"/>
              <a:t>16/09/2020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7F3CBA1D-224C-4C27-B2A9-51AC7D861455}" type="slidenum">
              <a:rPr lang="fr-FR" smtClean="0"/>
              <a:t>‹N°›</a:t>
            </a:fld>
            <a:endParaRPr lang="fr-FR"/>
          </a:p>
        </p:txBody>
      </p:sp>
    </p:spTree>
    <p:extLst>
      <p:ext uri="{BB962C8B-B14F-4D97-AF65-F5344CB8AC3E}">
        <p14:creationId xmlns:p14="http://schemas.microsoft.com/office/powerpoint/2010/main" val="172961864"/>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25D075CC-38B1-440D-9684-0C2A5D80F597}" type="datetime1">
              <a:rPr lang="fr-FR" smtClean="0"/>
              <a:t>16/09/2020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7F3CBA1D-224C-4C27-B2A9-51AC7D861455}" type="slidenum">
              <a:rPr lang="fr-FR" smtClean="0"/>
              <a:t>‹N°›</a:t>
            </a:fld>
            <a:endParaRPr lang="fr-FR"/>
          </a:p>
        </p:txBody>
      </p:sp>
    </p:spTree>
    <p:extLst>
      <p:ext uri="{BB962C8B-B14F-4D97-AF65-F5344CB8AC3E}">
        <p14:creationId xmlns:p14="http://schemas.microsoft.com/office/powerpoint/2010/main" val="1863873734"/>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7983F0A1-EC1F-447E-8548-B5BC7D95DAB8}" type="datetime1">
              <a:rPr lang="fr-FR" smtClean="0"/>
              <a:t>16/09/2020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7F3CBA1D-224C-4C27-B2A9-51AC7D861455}" type="slidenum">
              <a:rPr lang="fr-FR" smtClean="0"/>
              <a:t>‹N°›</a:t>
            </a:fld>
            <a:endParaRPr lang="fr-FR"/>
          </a:p>
        </p:txBody>
      </p:sp>
    </p:spTree>
    <p:extLst>
      <p:ext uri="{BB962C8B-B14F-4D97-AF65-F5344CB8AC3E}">
        <p14:creationId xmlns:p14="http://schemas.microsoft.com/office/powerpoint/2010/main" val="1241240963"/>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6DC30A48-E52E-4479-A6E6-038F61E87415}" type="datetime1">
              <a:rPr lang="fr-FR" smtClean="0"/>
              <a:t>16/09/2020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7F3CBA1D-224C-4C27-B2A9-51AC7D861455}" type="slidenum">
              <a:rPr lang="fr-FR" smtClean="0"/>
              <a:t>‹N°›</a:t>
            </a:fld>
            <a:endParaRPr lang="fr-FR"/>
          </a:p>
        </p:txBody>
      </p:sp>
    </p:spTree>
    <p:extLst>
      <p:ext uri="{BB962C8B-B14F-4D97-AF65-F5344CB8AC3E}">
        <p14:creationId xmlns:p14="http://schemas.microsoft.com/office/powerpoint/2010/main" val="3195151137"/>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E1386BBB-BFAF-47AA-9F7A-D90A31CB2AAD}" type="datetime1">
              <a:rPr lang="fr-FR" smtClean="0"/>
              <a:t>16/09/2020</a:t>
            </a:fld>
            <a:endParaRPr lang="fr-FR"/>
          </a:p>
        </p:txBody>
      </p:sp>
      <p:sp>
        <p:nvSpPr>
          <p:cNvPr id="8" name="Espace réservé du pied de page 7"/>
          <p:cNvSpPr>
            <a:spLocks noGrp="1"/>
          </p:cNvSpPr>
          <p:nvPr>
            <p:ph type="ftr" sz="quarter" idx="11"/>
          </p:nvPr>
        </p:nvSpPr>
        <p:spPr/>
        <p:txBody>
          <a:bodyPr/>
          <a:lstStyle/>
          <a:p>
            <a:r>
              <a:rPr lang="fr-FR" smtClean="0"/>
              <a:t>PPS   Lande   2020</a:t>
            </a:r>
            <a:endParaRPr lang="fr-FR"/>
          </a:p>
        </p:txBody>
      </p:sp>
      <p:sp>
        <p:nvSpPr>
          <p:cNvPr id="9" name="Espace réservé du numéro de diapositive 8"/>
          <p:cNvSpPr>
            <a:spLocks noGrp="1"/>
          </p:cNvSpPr>
          <p:nvPr>
            <p:ph type="sldNum" sz="quarter" idx="12"/>
          </p:nvPr>
        </p:nvSpPr>
        <p:spPr/>
        <p:txBody>
          <a:bodyPr/>
          <a:lstStyle/>
          <a:p>
            <a:fld id="{7F3CBA1D-224C-4C27-B2A9-51AC7D861455}" type="slidenum">
              <a:rPr lang="fr-FR" smtClean="0"/>
              <a:t>‹N°›</a:t>
            </a:fld>
            <a:endParaRPr lang="fr-FR"/>
          </a:p>
        </p:txBody>
      </p:sp>
    </p:spTree>
    <p:extLst>
      <p:ext uri="{BB962C8B-B14F-4D97-AF65-F5344CB8AC3E}">
        <p14:creationId xmlns:p14="http://schemas.microsoft.com/office/powerpoint/2010/main" val="3828334645"/>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A81083F5-71A1-4912-A3A2-B334A955A333}" type="datetime1">
              <a:rPr lang="fr-FR" smtClean="0"/>
              <a:t>16/09/2020</a:t>
            </a:fld>
            <a:endParaRPr lang="fr-FR"/>
          </a:p>
        </p:txBody>
      </p:sp>
      <p:sp>
        <p:nvSpPr>
          <p:cNvPr id="4" name="Espace réservé du pied de page 3"/>
          <p:cNvSpPr>
            <a:spLocks noGrp="1"/>
          </p:cNvSpPr>
          <p:nvPr>
            <p:ph type="ftr" sz="quarter" idx="11"/>
          </p:nvPr>
        </p:nvSpPr>
        <p:spPr/>
        <p:txBody>
          <a:bodyPr/>
          <a:lstStyle/>
          <a:p>
            <a:r>
              <a:rPr lang="fr-FR" smtClean="0"/>
              <a:t>PPS   Lande   2020</a:t>
            </a:r>
            <a:endParaRPr lang="fr-FR"/>
          </a:p>
        </p:txBody>
      </p:sp>
      <p:sp>
        <p:nvSpPr>
          <p:cNvPr id="5" name="Espace réservé du numéro de diapositive 4"/>
          <p:cNvSpPr>
            <a:spLocks noGrp="1"/>
          </p:cNvSpPr>
          <p:nvPr>
            <p:ph type="sldNum" sz="quarter" idx="12"/>
          </p:nvPr>
        </p:nvSpPr>
        <p:spPr/>
        <p:txBody>
          <a:bodyPr/>
          <a:lstStyle/>
          <a:p>
            <a:fld id="{7F3CBA1D-224C-4C27-B2A9-51AC7D861455}" type="slidenum">
              <a:rPr lang="fr-FR" smtClean="0"/>
              <a:t>‹N°›</a:t>
            </a:fld>
            <a:endParaRPr lang="fr-FR"/>
          </a:p>
        </p:txBody>
      </p:sp>
    </p:spTree>
    <p:extLst>
      <p:ext uri="{BB962C8B-B14F-4D97-AF65-F5344CB8AC3E}">
        <p14:creationId xmlns:p14="http://schemas.microsoft.com/office/powerpoint/2010/main" val="310210013"/>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C1DB9CF6-43F4-44AF-9C91-AFE6949CD0DA}" type="datetime1">
              <a:rPr lang="fr-FR" smtClean="0"/>
              <a:t>16/09/2020</a:t>
            </a:fld>
            <a:endParaRPr lang="fr-FR"/>
          </a:p>
        </p:txBody>
      </p:sp>
      <p:sp>
        <p:nvSpPr>
          <p:cNvPr id="3" name="Espace réservé du pied de page 2"/>
          <p:cNvSpPr>
            <a:spLocks noGrp="1"/>
          </p:cNvSpPr>
          <p:nvPr>
            <p:ph type="ftr" sz="quarter" idx="11"/>
          </p:nvPr>
        </p:nvSpPr>
        <p:spPr/>
        <p:txBody>
          <a:bodyPr/>
          <a:lstStyle/>
          <a:p>
            <a:r>
              <a:rPr lang="fr-FR" smtClean="0"/>
              <a:t>PPS   Lande   2020</a:t>
            </a:r>
            <a:endParaRPr lang="fr-FR"/>
          </a:p>
        </p:txBody>
      </p:sp>
      <p:sp>
        <p:nvSpPr>
          <p:cNvPr id="4" name="Espace réservé du numéro de diapositive 3"/>
          <p:cNvSpPr>
            <a:spLocks noGrp="1"/>
          </p:cNvSpPr>
          <p:nvPr>
            <p:ph type="sldNum" sz="quarter" idx="12"/>
          </p:nvPr>
        </p:nvSpPr>
        <p:spPr/>
        <p:txBody>
          <a:bodyPr/>
          <a:lstStyle/>
          <a:p>
            <a:fld id="{7F3CBA1D-224C-4C27-B2A9-51AC7D861455}" type="slidenum">
              <a:rPr lang="fr-FR" smtClean="0"/>
              <a:t>‹N°›</a:t>
            </a:fld>
            <a:endParaRPr lang="fr-FR"/>
          </a:p>
        </p:txBody>
      </p:sp>
    </p:spTree>
    <p:extLst>
      <p:ext uri="{BB962C8B-B14F-4D97-AF65-F5344CB8AC3E}">
        <p14:creationId xmlns:p14="http://schemas.microsoft.com/office/powerpoint/2010/main" val="2285531626"/>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CF5E8F2C-0F2C-449F-B5F3-1057F68F944E}" type="datetime1">
              <a:rPr lang="fr-FR" smtClean="0"/>
              <a:t>16/09/2020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7F3CBA1D-224C-4C27-B2A9-51AC7D861455}" type="slidenum">
              <a:rPr lang="fr-FR" smtClean="0"/>
              <a:t>‹N°›</a:t>
            </a:fld>
            <a:endParaRPr lang="fr-FR"/>
          </a:p>
        </p:txBody>
      </p:sp>
    </p:spTree>
    <p:extLst>
      <p:ext uri="{BB962C8B-B14F-4D97-AF65-F5344CB8AC3E}">
        <p14:creationId xmlns:p14="http://schemas.microsoft.com/office/powerpoint/2010/main" val="2037105592"/>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2FAB40F4-0A7B-4EAE-9AFE-C58EDD391073}" type="datetime1">
              <a:rPr lang="fr-FR" smtClean="0"/>
              <a:t>16/09/2020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7F3CBA1D-224C-4C27-B2A9-51AC7D861455}" type="slidenum">
              <a:rPr lang="fr-FR" smtClean="0"/>
              <a:t>‹N°›</a:t>
            </a:fld>
            <a:endParaRPr lang="fr-FR"/>
          </a:p>
        </p:txBody>
      </p:sp>
    </p:spTree>
    <p:extLst>
      <p:ext uri="{BB962C8B-B14F-4D97-AF65-F5344CB8AC3E}">
        <p14:creationId xmlns:p14="http://schemas.microsoft.com/office/powerpoint/2010/main" val="3756774013"/>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B3536075-D1C2-4A21-ADD6-11C69939FA4F}" type="datetime1">
              <a:rPr lang="fr-FR" smtClean="0"/>
              <a:t>16/09/2020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7F3CBA1D-224C-4C27-B2A9-51AC7D861455}" type="slidenum">
              <a:rPr lang="fr-FR" smtClean="0"/>
              <a:t>‹N°›</a:t>
            </a:fld>
            <a:endParaRPr lang="fr-FR"/>
          </a:p>
        </p:txBody>
      </p:sp>
    </p:spTree>
    <p:extLst>
      <p:ext uri="{BB962C8B-B14F-4D97-AF65-F5344CB8AC3E}">
        <p14:creationId xmlns:p14="http://schemas.microsoft.com/office/powerpoint/2010/main" val="3202483711"/>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E1D57410-D3D9-480F-AB5D-A1505B21CDAF}" type="datetime1">
              <a:rPr lang="fr-FR" smtClean="0"/>
              <a:t>16/09/2020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7F3CBA1D-224C-4C27-B2A9-51AC7D861455}" type="slidenum">
              <a:rPr lang="fr-FR" smtClean="0"/>
              <a:t>‹N°›</a:t>
            </a:fld>
            <a:endParaRPr lang="fr-FR"/>
          </a:p>
        </p:txBody>
      </p:sp>
    </p:spTree>
    <p:extLst>
      <p:ext uri="{BB962C8B-B14F-4D97-AF65-F5344CB8AC3E}">
        <p14:creationId xmlns:p14="http://schemas.microsoft.com/office/powerpoint/2010/main" val="4270148451"/>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91000">
              <a:schemeClr val="accent1">
                <a:lumMod val="5000"/>
                <a:lumOff val="95000"/>
              </a:schemeClr>
            </a:gs>
            <a:gs pos="64000">
              <a:schemeClr val="accent4">
                <a:lumMod val="75000"/>
              </a:schemeClr>
            </a:gs>
            <a:gs pos="79000">
              <a:schemeClr val="accent4">
                <a:lumMod val="50000"/>
              </a:schemeClr>
            </a:gs>
            <a:gs pos="22000">
              <a:schemeClr val="accent4">
                <a:lumMod val="60000"/>
                <a:lumOff val="4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34FED40-C97A-4C5C-9F75-5249E5EDA70C}" type="datetime1">
              <a:rPr lang="fr-FR" smtClean="0"/>
              <a:t>16/09/2020</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2020</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F3CBA1D-224C-4C27-B2A9-51AC7D861455}" type="slidenum">
              <a:rPr lang="fr-FR" smtClean="0"/>
              <a:t>‹N°›</a:t>
            </a:fld>
            <a:endParaRPr lang="fr-FR"/>
          </a:p>
        </p:txBody>
      </p:sp>
    </p:spTree>
    <p:extLst>
      <p:ext uri="{BB962C8B-B14F-4D97-AF65-F5344CB8AC3E}">
        <p14:creationId xmlns:p14="http://schemas.microsoft.com/office/powerpoint/2010/main" val="157729626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2950" y="685800"/>
            <a:ext cx="10687050" cy="5467350"/>
          </a:xfrm>
          <a:prstGeom prst="roundRect">
            <a:avLst/>
          </a:prstGeom>
          <a:noFill/>
          <a:ln w="825500">
            <a:gradFill flip="none" rotWithShape="1">
              <a:gsLst>
                <a:gs pos="0">
                  <a:schemeClr val="accent1">
                    <a:lumMod val="5000"/>
                    <a:lumOff val="95000"/>
                  </a:schemeClr>
                </a:gs>
                <a:gs pos="81000">
                  <a:schemeClr val="accent4">
                    <a:lumMod val="75000"/>
                  </a:schemeClr>
                </a:gs>
                <a:gs pos="92000">
                  <a:schemeClr val="accent4">
                    <a:lumMod val="50000"/>
                  </a:schemeClr>
                </a:gs>
                <a:gs pos="100000">
                  <a:schemeClr val="accent4">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153150"/>
            <a:ext cx="2743200" cy="365125"/>
          </a:xfrm>
        </p:spPr>
        <p:txBody>
          <a:bodyPr/>
          <a:lstStyle/>
          <a:p>
            <a:fld id="{A4CEEF97-6515-4E54-AFF9-E8B973AD6D3E}" type="datetime1">
              <a:rPr lang="fr-FR" sz="2000" b="1" smtClean="0">
                <a:solidFill>
                  <a:schemeClr val="bg1"/>
                </a:solidFill>
                <a:latin typeface="Magneto" panose="04030805050802020D02" pitchFamily="82" charset="0"/>
              </a:rPr>
              <a:t>16/09/2020</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46800"/>
            <a:ext cx="4114800" cy="365125"/>
          </a:xfrm>
        </p:spPr>
        <p:txBody>
          <a:bodyPr/>
          <a:lstStyle/>
          <a:p>
            <a:r>
              <a:rPr lang="fr-FR" sz="1800" b="1" dirty="0" smtClean="0">
                <a:solidFill>
                  <a:schemeClr val="bg1"/>
                </a:solidFill>
                <a:latin typeface="Magneto" panose="04030805050802020D02" pitchFamily="82" charset="0"/>
              </a:rPr>
              <a:t>PPS   Lande   2020</a:t>
            </a:r>
            <a:endParaRPr lang="fr-FR" sz="18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20100" y="6146800"/>
            <a:ext cx="2743200" cy="365125"/>
          </a:xfrm>
        </p:spPr>
        <p:txBody>
          <a:bodyPr/>
          <a:lstStyle/>
          <a:p>
            <a:fld id="{7F3CBA1D-224C-4C27-B2A9-51AC7D861455}" type="slidenum">
              <a:rPr lang="fr-FR" sz="1600" smtClean="0">
                <a:solidFill>
                  <a:schemeClr val="bg1"/>
                </a:solidFill>
                <a:latin typeface="Magneto" panose="04030805050802020D02" pitchFamily="82" charset="0"/>
              </a:rPr>
              <a:t>1</a:t>
            </a:fld>
            <a:endParaRPr lang="fr-FR" sz="1600" dirty="0">
              <a:solidFill>
                <a:schemeClr val="bg1"/>
              </a:solidFill>
              <a:latin typeface="Magneto" panose="04030805050802020D02" pitchFamily="82" charset="0"/>
            </a:endParaRPr>
          </a:p>
        </p:txBody>
      </p:sp>
      <p:pic>
        <p:nvPicPr>
          <p:cNvPr id="8" name="Image 7"/>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1194033" y="1114938"/>
            <a:ext cx="9784884" cy="4628123"/>
          </a:xfrm>
          <a:prstGeom prst="rect">
            <a:avLst/>
          </a:prstGeom>
          <a:effectLst>
            <a:softEdge rad="127000"/>
          </a:effectLst>
        </p:spPr>
      </p:pic>
      <p:sp>
        <p:nvSpPr>
          <p:cNvPr id="9" name="Rectangle 8"/>
          <p:cNvSpPr/>
          <p:nvPr/>
        </p:nvSpPr>
        <p:spPr>
          <a:xfrm>
            <a:off x="1512146" y="1284905"/>
            <a:ext cx="9148658" cy="1200329"/>
          </a:xfrm>
          <a:prstGeom prst="rect">
            <a:avLst/>
          </a:prstGeom>
        </p:spPr>
        <p:txBody>
          <a:bodyPr wrap="none">
            <a:spAutoFit/>
          </a:bodyPr>
          <a:lstStyle/>
          <a:p>
            <a:r>
              <a:rPr lang="fr-FR" sz="3600" b="1" dirty="0" smtClean="0">
                <a:ln>
                  <a:solidFill>
                    <a:sysClr val="windowText" lastClr="000000"/>
                  </a:solidFill>
                </a:ln>
                <a:solidFill>
                  <a:schemeClr val="bg1"/>
                </a:solidFill>
                <a:effectLst>
                  <a:glow rad="228600">
                    <a:schemeClr val="accent4">
                      <a:satMod val="175000"/>
                      <a:alpha val="40000"/>
                    </a:schemeClr>
                  </a:glow>
                </a:effectLst>
                <a:latin typeface="Magneto" panose="04030805050802020D02" pitchFamily="82" charset="0"/>
              </a:rPr>
              <a:t>Cadenet et son village troglodytique</a:t>
            </a:r>
          </a:p>
          <a:p>
            <a:r>
              <a:rPr lang="fr-FR" sz="3600" b="1" dirty="0">
                <a:ln>
                  <a:solidFill>
                    <a:sysClr val="windowText" lastClr="000000"/>
                  </a:solidFill>
                </a:ln>
                <a:solidFill>
                  <a:schemeClr val="bg1"/>
                </a:solidFill>
                <a:effectLst>
                  <a:glow rad="228600">
                    <a:schemeClr val="accent4">
                      <a:satMod val="175000"/>
                      <a:alpha val="40000"/>
                    </a:schemeClr>
                  </a:glow>
                </a:effectLst>
                <a:latin typeface="Magneto" panose="04030805050802020D02" pitchFamily="82" charset="0"/>
              </a:rPr>
              <a:t> </a:t>
            </a:r>
            <a:r>
              <a:rPr lang="fr-FR" sz="3600" b="1" dirty="0" smtClean="0">
                <a:ln>
                  <a:solidFill>
                    <a:sysClr val="windowText" lastClr="000000"/>
                  </a:solidFill>
                </a:ln>
                <a:solidFill>
                  <a:schemeClr val="bg1"/>
                </a:solidFill>
                <a:effectLst>
                  <a:glow rad="228600">
                    <a:schemeClr val="accent4">
                      <a:satMod val="175000"/>
                      <a:alpha val="40000"/>
                    </a:schemeClr>
                  </a:glow>
                </a:effectLst>
                <a:latin typeface="Magneto" panose="04030805050802020D02" pitchFamily="82" charset="0"/>
              </a:rPr>
              <a:t>                      </a:t>
            </a:r>
            <a:r>
              <a:rPr lang="fr-FR" sz="3600" b="1" dirty="0" smtClean="0">
                <a:ln>
                  <a:solidFill>
                    <a:sysClr val="windowText" lastClr="000000"/>
                  </a:solidFill>
                </a:ln>
                <a:solidFill>
                  <a:schemeClr val="bg1"/>
                </a:solidFill>
                <a:effectLst>
                  <a:glow rad="228600">
                    <a:schemeClr val="accent4">
                      <a:satMod val="175000"/>
                      <a:alpha val="40000"/>
                    </a:schemeClr>
                  </a:glow>
                </a:effectLst>
                <a:latin typeface="Magneto" panose="04030805050802020D02" pitchFamily="82" charset="0"/>
              </a:rPr>
              <a:t>N°2</a:t>
            </a:r>
            <a:endParaRPr lang="fr-FR" sz="3600" b="1" dirty="0">
              <a:ln>
                <a:solidFill>
                  <a:sysClr val="windowText" lastClr="000000"/>
                </a:solidFill>
              </a:ln>
              <a:solidFill>
                <a:schemeClr val="bg1"/>
              </a:solidFill>
              <a:effectLst>
                <a:glow rad="228600">
                  <a:schemeClr val="accent4">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716410917"/>
      </p:ext>
    </p:extLst>
  </p:cSld>
  <p:clrMapOvr>
    <a:masterClrMapping/>
  </p:clrMapOvr>
  <mc:AlternateContent xmlns:mc="http://schemas.openxmlformats.org/markup-compatibility/2006">
    <mc:Choice xmlns:p14="http://schemas.microsoft.com/office/powerpoint/2010/main" Requires="p14">
      <p:transition spd="slow" p14:dur="7000" advTm="13000">
        <p:wedge/>
        <p:sndAc>
          <p:stSnd>
            <p:snd r:embed="rId3" name="A la fontiane de Vaucluse (Fenra de).wav"/>
          </p:stSnd>
        </p:sndAc>
      </p:transition>
    </mc:Choice>
    <mc:Fallback>
      <p:transition spd="slow" advTm="13000">
        <p:wedge/>
        <p:sndAc>
          <p:stSnd>
            <p:snd r:embed="rId3" name="A la fontiane de Vaucluse (Fenra de).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21" presetClass="entr" presetSubtype="8" fill="hold" nodeType="click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wheel(8)">
                                      <p:cBhvr>
                                        <p:cTn id="20" dur="2000"/>
                                        <p:tgtEl>
                                          <p:spTgt spid="8"/>
                                        </p:tgtEl>
                                      </p:cBhvr>
                                    </p:animEffect>
                                  </p:childTnLst>
                                </p:cTn>
                              </p:par>
                            </p:childTnLst>
                          </p:cTn>
                        </p:par>
                      </p:childTnLst>
                    </p:cTn>
                  </p:par>
                  <p:par>
                    <p:cTn id="21" fill="hold">
                      <p:stCondLst>
                        <p:cond delay="indefinite"/>
                      </p:stCondLst>
                      <p:childTnLst>
                        <p:par>
                          <p:cTn id="22" fill="hold">
                            <p:stCondLst>
                              <p:cond delay="0"/>
                            </p:stCondLst>
                            <p:childTnLst>
                              <p:par>
                                <p:cTn id="23" presetID="56" presetClass="entr" presetSubtype="0" fill="hold" nodeType="clickEffect">
                                  <p:stCondLst>
                                    <p:cond delay="0"/>
                                  </p:stCondLst>
                                  <p:iterate type="lt">
                                    <p:tmPct val="10000"/>
                                  </p:iterate>
                                  <p:childTnLst>
                                    <p:set>
                                      <p:cBhvr>
                                        <p:cTn id="24" dur="1" fill="hold">
                                          <p:stCondLst>
                                            <p:cond delay="0"/>
                                          </p:stCondLst>
                                        </p:cTn>
                                        <p:tgtEl>
                                          <p:spTgt spid="9">
                                            <p:txEl>
                                              <p:pRg st="0" end="0"/>
                                            </p:txEl>
                                          </p:spTgt>
                                        </p:tgtEl>
                                        <p:attrNameLst>
                                          <p:attrName>style.visibility</p:attrName>
                                        </p:attrNameLst>
                                      </p:cBhvr>
                                      <p:to>
                                        <p:strVal val="visible"/>
                                      </p:to>
                                    </p:set>
                                    <p:anim by="(-#ppt_w*2)" calcmode="lin" valueType="num">
                                      <p:cBhvr rctx="PPT">
                                        <p:cTn id="25" dur="500" autoRev="1" fill="hold">
                                          <p:stCondLst>
                                            <p:cond delay="0"/>
                                          </p:stCondLst>
                                        </p:cTn>
                                        <p:tgtEl>
                                          <p:spTgt spid="9">
                                            <p:txEl>
                                              <p:pRg st="0" end="0"/>
                                            </p:txEl>
                                          </p:spTgt>
                                        </p:tgtEl>
                                        <p:attrNameLst>
                                          <p:attrName>ppt_w</p:attrName>
                                        </p:attrNameLst>
                                      </p:cBhvr>
                                    </p:anim>
                                    <p:anim by="(#ppt_w*0.50)" calcmode="lin" valueType="num">
                                      <p:cBhvr>
                                        <p:cTn id="26" dur="500" decel="50000" autoRev="1" fill="hold">
                                          <p:stCondLst>
                                            <p:cond delay="0"/>
                                          </p:stCondLst>
                                        </p:cTn>
                                        <p:tgtEl>
                                          <p:spTgt spid="9">
                                            <p:txEl>
                                              <p:pRg st="0" end="0"/>
                                            </p:txEl>
                                          </p:spTgt>
                                        </p:tgtEl>
                                        <p:attrNameLst>
                                          <p:attrName>ppt_x</p:attrName>
                                        </p:attrNameLst>
                                      </p:cBhvr>
                                    </p:anim>
                                    <p:anim from="(-#ppt_h/2)" to="(#ppt_y)" calcmode="lin" valueType="num">
                                      <p:cBhvr>
                                        <p:cTn id="27" dur="1000" fill="hold">
                                          <p:stCondLst>
                                            <p:cond delay="0"/>
                                          </p:stCondLst>
                                        </p:cTn>
                                        <p:tgtEl>
                                          <p:spTgt spid="9">
                                            <p:txEl>
                                              <p:pRg st="0" end="0"/>
                                            </p:txEl>
                                          </p:spTgt>
                                        </p:tgtEl>
                                        <p:attrNameLst>
                                          <p:attrName>ppt_y</p:attrName>
                                        </p:attrNameLst>
                                      </p:cBhvr>
                                    </p:anim>
                                    <p:animRot by="21600000">
                                      <p:cBhvr>
                                        <p:cTn id="28" dur="1000" fill="hold">
                                          <p:stCondLst>
                                            <p:cond delay="0"/>
                                          </p:stCondLst>
                                        </p:cTn>
                                        <p:tgtEl>
                                          <p:spTgt spid="9">
                                            <p:txEl>
                                              <p:pRg st="0" end="0"/>
                                            </p:txEl>
                                          </p:spTgt>
                                        </p:tgtEl>
                                        <p:attrNameLst>
                                          <p:attrName>r</p:attrName>
                                        </p:attrNameLst>
                                      </p:cBhvr>
                                    </p:animRot>
                                  </p:childTnLst>
                                </p:cTn>
                              </p:par>
                            </p:childTnLst>
                          </p:cTn>
                        </p:par>
                      </p:childTnLst>
                    </p:cTn>
                  </p:par>
                  <p:par>
                    <p:cTn id="29" fill="hold">
                      <p:stCondLst>
                        <p:cond delay="indefinite"/>
                      </p:stCondLst>
                      <p:childTnLst>
                        <p:par>
                          <p:cTn id="30" fill="hold">
                            <p:stCondLst>
                              <p:cond delay="0"/>
                            </p:stCondLst>
                            <p:childTnLst>
                              <p:par>
                                <p:cTn id="31" presetID="56" presetClass="entr" presetSubtype="0" fill="hold" nodeType="clickEffect">
                                  <p:stCondLst>
                                    <p:cond delay="0"/>
                                  </p:stCondLst>
                                  <p:iterate type="lt">
                                    <p:tmPct val="10000"/>
                                  </p:iterate>
                                  <p:childTnLst>
                                    <p:set>
                                      <p:cBhvr>
                                        <p:cTn id="32" dur="1" fill="hold">
                                          <p:stCondLst>
                                            <p:cond delay="0"/>
                                          </p:stCondLst>
                                        </p:cTn>
                                        <p:tgtEl>
                                          <p:spTgt spid="9">
                                            <p:txEl>
                                              <p:pRg st="1" end="1"/>
                                            </p:txEl>
                                          </p:spTgt>
                                        </p:tgtEl>
                                        <p:attrNameLst>
                                          <p:attrName>style.visibility</p:attrName>
                                        </p:attrNameLst>
                                      </p:cBhvr>
                                      <p:to>
                                        <p:strVal val="visible"/>
                                      </p:to>
                                    </p:set>
                                    <p:anim by="(-#ppt_w*2)" calcmode="lin" valueType="num">
                                      <p:cBhvr rctx="PPT">
                                        <p:cTn id="33" dur="500" autoRev="1" fill="hold">
                                          <p:stCondLst>
                                            <p:cond delay="0"/>
                                          </p:stCondLst>
                                        </p:cTn>
                                        <p:tgtEl>
                                          <p:spTgt spid="9">
                                            <p:txEl>
                                              <p:pRg st="1" end="1"/>
                                            </p:txEl>
                                          </p:spTgt>
                                        </p:tgtEl>
                                        <p:attrNameLst>
                                          <p:attrName>ppt_w</p:attrName>
                                        </p:attrNameLst>
                                      </p:cBhvr>
                                    </p:anim>
                                    <p:anim by="(#ppt_w*0.50)" calcmode="lin" valueType="num">
                                      <p:cBhvr>
                                        <p:cTn id="34" dur="500" decel="50000" autoRev="1" fill="hold">
                                          <p:stCondLst>
                                            <p:cond delay="0"/>
                                          </p:stCondLst>
                                        </p:cTn>
                                        <p:tgtEl>
                                          <p:spTgt spid="9">
                                            <p:txEl>
                                              <p:pRg st="1" end="1"/>
                                            </p:txEl>
                                          </p:spTgt>
                                        </p:tgtEl>
                                        <p:attrNameLst>
                                          <p:attrName>ppt_x</p:attrName>
                                        </p:attrNameLst>
                                      </p:cBhvr>
                                    </p:anim>
                                    <p:anim from="(-#ppt_h/2)" to="(#ppt_y)" calcmode="lin" valueType="num">
                                      <p:cBhvr>
                                        <p:cTn id="35" dur="1000" fill="hold">
                                          <p:stCondLst>
                                            <p:cond delay="0"/>
                                          </p:stCondLst>
                                        </p:cTn>
                                        <p:tgtEl>
                                          <p:spTgt spid="9">
                                            <p:txEl>
                                              <p:pRg st="1" end="1"/>
                                            </p:txEl>
                                          </p:spTgt>
                                        </p:tgtEl>
                                        <p:attrNameLst>
                                          <p:attrName>ppt_y</p:attrName>
                                        </p:attrNameLst>
                                      </p:cBhvr>
                                    </p:anim>
                                    <p:animRot by="21600000">
                                      <p:cBhvr>
                                        <p:cTn id="36" dur="1000" fill="hold">
                                          <p:stCondLst>
                                            <p:cond delay="0"/>
                                          </p:stCondLst>
                                        </p:cTn>
                                        <p:tgtEl>
                                          <p:spTgt spid="9">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2950" y="685800"/>
            <a:ext cx="10687050" cy="5467350"/>
          </a:xfrm>
          <a:prstGeom prst="roundRect">
            <a:avLst/>
          </a:prstGeom>
          <a:noFill/>
          <a:ln w="825500">
            <a:gradFill flip="none" rotWithShape="1">
              <a:gsLst>
                <a:gs pos="0">
                  <a:schemeClr val="accent1">
                    <a:lumMod val="5000"/>
                    <a:lumOff val="95000"/>
                  </a:schemeClr>
                </a:gs>
                <a:gs pos="81000">
                  <a:schemeClr val="accent4">
                    <a:lumMod val="75000"/>
                  </a:schemeClr>
                </a:gs>
                <a:gs pos="92000">
                  <a:schemeClr val="accent4">
                    <a:lumMod val="50000"/>
                  </a:schemeClr>
                </a:gs>
                <a:gs pos="100000">
                  <a:schemeClr val="accent4">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153150"/>
            <a:ext cx="2743200" cy="365125"/>
          </a:xfrm>
        </p:spPr>
        <p:txBody>
          <a:bodyPr/>
          <a:lstStyle/>
          <a:p>
            <a:fld id="{A4CEEF97-6515-4E54-AFF9-E8B973AD6D3E}" type="datetime1">
              <a:rPr lang="fr-FR" sz="2000" b="1" smtClean="0">
                <a:solidFill>
                  <a:schemeClr val="bg1"/>
                </a:solidFill>
                <a:latin typeface="Magneto" panose="04030805050802020D02" pitchFamily="82" charset="0"/>
              </a:rPr>
              <a:t>16/09/2020</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46800"/>
            <a:ext cx="4114800" cy="365125"/>
          </a:xfrm>
        </p:spPr>
        <p:txBody>
          <a:bodyPr/>
          <a:lstStyle/>
          <a:p>
            <a:r>
              <a:rPr lang="fr-FR" sz="1800" b="1" dirty="0" smtClean="0">
                <a:solidFill>
                  <a:schemeClr val="bg1"/>
                </a:solidFill>
                <a:latin typeface="Magneto" panose="04030805050802020D02" pitchFamily="82" charset="0"/>
              </a:rPr>
              <a:t>PPS   Lande   2020</a:t>
            </a:r>
            <a:endParaRPr lang="fr-FR" sz="18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20100" y="6146800"/>
            <a:ext cx="2743200" cy="365125"/>
          </a:xfrm>
        </p:spPr>
        <p:txBody>
          <a:bodyPr/>
          <a:lstStyle/>
          <a:p>
            <a:fld id="{7F3CBA1D-224C-4C27-B2A9-51AC7D861455}" type="slidenum">
              <a:rPr lang="fr-FR" sz="1600" smtClean="0">
                <a:solidFill>
                  <a:schemeClr val="bg1"/>
                </a:solidFill>
                <a:latin typeface="Magneto" panose="04030805050802020D02" pitchFamily="82" charset="0"/>
              </a:rPr>
              <a:t>2</a:t>
            </a:fld>
            <a:endParaRPr lang="fr-FR" sz="1600" dirty="0">
              <a:solidFill>
                <a:schemeClr val="bg1"/>
              </a:solidFill>
              <a:latin typeface="Magneto" panose="04030805050802020D02" pitchFamily="82" charset="0"/>
            </a:endParaRPr>
          </a:p>
        </p:txBody>
      </p:sp>
      <p:sp>
        <p:nvSpPr>
          <p:cNvPr id="2" name="Rectangle 1"/>
          <p:cNvSpPr/>
          <p:nvPr/>
        </p:nvSpPr>
        <p:spPr>
          <a:xfrm>
            <a:off x="1509931" y="1150968"/>
            <a:ext cx="9172137" cy="4524315"/>
          </a:xfrm>
          <a:prstGeom prst="rect">
            <a:avLst/>
          </a:prstGeom>
        </p:spPr>
        <p:txBody>
          <a:bodyPr wrap="square">
            <a:spAutoFit/>
          </a:bodyPr>
          <a:lstStyle/>
          <a:p>
            <a:r>
              <a:rPr lang="fr-FR" sz="2400" b="1" dirty="0" smtClean="0">
                <a:solidFill>
                  <a:schemeClr val="bg1"/>
                </a:solidFill>
                <a:effectLst>
                  <a:glow rad="228600">
                    <a:schemeClr val="accent5">
                      <a:satMod val="175000"/>
                      <a:alpha val="40000"/>
                    </a:schemeClr>
                  </a:glow>
                </a:effectLst>
                <a:latin typeface="Magneto" panose="04030805050802020D02" pitchFamily="82" charset="0"/>
              </a:rPr>
              <a:t>Cadenet, village du Luberon, où le château féodal est espace culturel et ... la création de son théâtre de verdure qui accueille désormais des spectacles. Les habitats troglodytiques creusés dans la barre de safre jaune dominent le village. . Les grottes correspondent à d'anciennes habitations troglodytiques. ... occupé par la tribu des </a:t>
            </a:r>
            <a:r>
              <a:rPr lang="fr-FR" sz="2400" b="1" dirty="0" err="1" smtClean="0">
                <a:solidFill>
                  <a:schemeClr val="bg1"/>
                </a:solidFill>
                <a:effectLst>
                  <a:glow rad="228600">
                    <a:schemeClr val="accent5">
                      <a:satMod val="175000"/>
                      <a:alpha val="40000"/>
                    </a:schemeClr>
                  </a:glow>
                </a:effectLst>
                <a:latin typeface="Magneto" panose="04030805050802020D02" pitchFamily="82" charset="0"/>
              </a:rPr>
              <a:t>Caudellenses</a:t>
            </a:r>
            <a:r>
              <a:rPr lang="fr-FR" sz="2400" b="1" dirty="0" smtClean="0">
                <a:solidFill>
                  <a:schemeClr val="bg1"/>
                </a:solidFill>
                <a:effectLst>
                  <a:glow rad="228600">
                    <a:schemeClr val="accent5">
                      <a:satMod val="175000"/>
                      <a:alpha val="40000"/>
                    </a:schemeClr>
                  </a:glow>
                </a:effectLst>
                <a:latin typeface="Magneto" panose="04030805050802020D02" pitchFamily="82" charset="0"/>
              </a:rPr>
              <a:t> (</a:t>
            </a:r>
            <a:r>
              <a:rPr lang="fr-FR" sz="2400" b="1" dirty="0" err="1" smtClean="0">
                <a:solidFill>
                  <a:schemeClr val="bg1"/>
                </a:solidFill>
                <a:effectLst>
                  <a:glow rad="228600">
                    <a:schemeClr val="accent5">
                      <a:satMod val="175000"/>
                      <a:alpha val="40000"/>
                    </a:schemeClr>
                  </a:glow>
                </a:effectLst>
                <a:latin typeface="Magneto" panose="04030805050802020D02" pitchFamily="82" charset="0"/>
              </a:rPr>
              <a:t>Cavares</a:t>
            </a:r>
            <a:r>
              <a:rPr lang="fr-FR" sz="2400" b="1" dirty="0" smtClean="0">
                <a:solidFill>
                  <a:schemeClr val="bg1"/>
                </a:solidFill>
                <a:effectLst>
                  <a:glow rad="228600">
                    <a:schemeClr val="accent5">
                      <a:satMod val="175000"/>
                      <a:alpha val="40000"/>
                    </a:schemeClr>
                  </a:glow>
                </a:effectLst>
                <a:latin typeface="Magneto" panose="04030805050802020D02" pitchFamily="82" charset="0"/>
              </a:rPr>
              <a:t>) qui donneront son nom à Cadenet la création de son théâtre de verdure qui accueille désormais des spectacles. Les habitats troglodytiques creusés dans la barre de safre jaune dominent le village..</a:t>
            </a:r>
            <a:endParaRPr lang="fr-FR" sz="2400" b="1" dirty="0">
              <a:solidFill>
                <a:schemeClr val="bg1"/>
              </a:solidFill>
              <a:effectLst>
                <a:glow rad="228600">
                  <a:schemeClr val="accent5">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353468522"/>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56" presetClass="entr" presetSubtype="0" fill="hold" nodeType="clickEffect">
                                  <p:stCondLst>
                                    <p:cond delay="0"/>
                                  </p:stCondLst>
                                  <p:iterate type="lt">
                                    <p:tmPct val="10000"/>
                                  </p:iterate>
                                  <p:childTnLst>
                                    <p:set>
                                      <p:cBhvr>
                                        <p:cTn id="19" dur="1" fill="hold">
                                          <p:stCondLst>
                                            <p:cond delay="0"/>
                                          </p:stCondLst>
                                        </p:cTn>
                                        <p:tgtEl>
                                          <p:spTgt spid="2">
                                            <p:txEl>
                                              <p:pRg st="0" end="0"/>
                                            </p:txEl>
                                          </p:spTgt>
                                        </p:tgtEl>
                                        <p:attrNameLst>
                                          <p:attrName>style.visibility</p:attrName>
                                        </p:attrNameLst>
                                      </p:cBhvr>
                                      <p:to>
                                        <p:strVal val="visible"/>
                                      </p:to>
                                    </p:set>
                                    <p:anim by="(-#ppt_w*2)" calcmode="lin" valueType="num">
                                      <p:cBhvr rctx="PPT">
                                        <p:cTn id="20" dur="500" autoRev="1" fill="hold">
                                          <p:stCondLst>
                                            <p:cond delay="0"/>
                                          </p:stCondLst>
                                        </p:cTn>
                                        <p:tgtEl>
                                          <p:spTgt spid="2">
                                            <p:txEl>
                                              <p:pRg st="0" end="0"/>
                                            </p:txEl>
                                          </p:spTgt>
                                        </p:tgtEl>
                                        <p:attrNameLst>
                                          <p:attrName>ppt_w</p:attrName>
                                        </p:attrNameLst>
                                      </p:cBhvr>
                                    </p:anim>
                                    <p:anim by="(#ppt_w*0.50)" calcmode="lin" valueType="num">
                                      <p:cBhvr>
                                        <p:cTn id="21" dur="500" decel="50000" autoRev="1" fill="hold">
                                          <p:stCondLst>
                                            <p:cond delay="0"/>
                                          </p:stCondLst>
                                        </p:cTn>
                                        <p:tgtEl>
                                          <p:spTgt spid="2">
                                            <p:txEl>
                                              <p:pRg st="0" end="0"/>
                                            </p:txEl>
                                          </p:spTgt>
                                        </p:tgtEl>
                                        <p:attrNameLst>
                                          <p:attrName>ppt_x</p:attrName>
                                        </p:attrNameLst>
                                      </p:cBhvr>
                                    </p:anim>
                                    <p:anim from="(-#ppt_h/2)" to="(#ppt_y)" calcmode="lin" valueType="num">
                                      <p:cBhvr>
                                        <p:cTn id="22" dur="1000" fill="hold">
                                          <p:stCondLst>
                                            <p:cond delay="0"/>
                                          </p:stCondLst>
                                        </p:cTn>
                                        <p:tgtEl>
                                          <p:spTgt spid="2">
                                            <p:txEl>
                                              <p:pRg st="0" end="0"/>
                                            </p:txEl>
                                          </p:spTgt>
                                        </p:tgtEl>
                                        <p:attrNameLst>
                                          <p:attrName>ppt_y</p:attrName>
                                        </p:attrNameLst>
                                      </p:cBhvr>
                                    </p:anim>
                                    <p:animRot by="21600000">
                                      <p:cBhvr>
                                        <p:cTn id="23"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2950" y="685800"/>
            <a:ext cx="10687050" cy="5467350"/>
          </a:xfrm>
          <a:prstGeom prst="roundRect">
            <a:avLst/>
          </a:prstGeom>
          <a:noFill/>
          <a:ln w="825500">
            <a:gradFill flip="none" rotWithShape="1">
              <a:gsLst>
                <a:gs pos="0">
                  <a:schemeClr val="accent1">
                    <a:lumMod val="5000"/>
                    <a:lumOff val="95000"/>
                  </a:schemeClr>
                </a:gs>
                <a:gs pos="81000">
                  <a:schemeClr val="accent4">
                    <a:lumMod val="75000"/>
                  </a:schemeClr>
                </a:gs>
                <a:gs pos="92000">
                  <a:schemeClr val="accent4">
                    <a:lumMod val="50000"/>
                  </a:schemeClr>
                </a:gs>
                <a:gs pos="100000">
                  <a:schemeClr val="accent4">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153150"/>
            <a:ext cx="2743200" cy="365125"/>
          </a:xfrm>
        </p:spPr>
        <p:txBody>
          <a:bodyPr/>
          <a:lstStyle/>
          <a:p>
            <a:fld id="{A4CEEF97-6515-4E54-AFF9-E8B973AD6D3E}" type="datetime1">
              <a:rPr lang="fr-FR" sz="2000" b="1" smtClean="0">
                <a:solidFill>
                  <a:schemeClr val="bg1"/>
                </a:solidFill>
                <a:latin typeface="Magneto" panose="04030805050802020D02" pitchFamily="82" charset="0"/>
              </a:rPr>
              <a:t>16/09/2020</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46800"/>
            <a:ext cx="4114800" cy="365125"/>
          </a:xfrm>
        </p:spPr>
        <p:txBody>
          <a:bodyPr/>
          <a:lstStyle/>
          <a:p>
            <a:r>
              <a:rPr lang="fr-FR" sz="1800" b="1" dirty="0" smtClean="0">
                <a:solidFill>
                  <a:schemeClr val="bg1"/>
                </a:solidFill>
                <a:latin typeface="Magneto" panose="04030805050802020D02" pitchFamily="82" charset="0"/>
              </a:rPr>
              <a:t>PPS   Lande   2020</a:t>
            </a:r>
            <a:endParaRPr lang="fr-FR" sz="18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20100" y="6146800"/>
            <a:ext cx="2743200" cy="365125"/>
          </a:xfrm>
        </p:spPr>
        <p:txBody>
          <a:bodyPr/>
          <a:lstStyle/>
          <a:p>
            <a:fld id="{7F3CBA1D-224C-4C27-B2A9-51AC7D861455}" type="slidenum">
              <a:rPr lang="fr-FR" sz="1600" smtClean="0">
                <a:solidFill>
                  <a:schemeClr val="bg1"/>
                </a:solidFill>
                <a:latin typeface="Magneto" panose="04030805050802020D02" pitchFamily="82" charset="0"/>
              </a:rPr>
              <a:t>3</a:t>
            </a:fld>
            <a:endParaRPr lang="fr-FR" sz="1600" dirty="0">
              <a:solidFill>
                <a:schemeClr val="bg1"/>
              </a:solidFill>
              <a:latin typeface="Magneto" panose="04030805050802020D02" pitchFamily="82" charset="0"/>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568388" y="1146238"/>
            <a:ext cx="7032812" cy="4580119"/>
          </a:xfrm>
          <a:prstGeom prst="rect">
            <a:avLst/>
          </a:prstGeom>
          <a:effectLst>
            <a:softEdge rad="127000"/>
          </a:effectLst>
        </p:spPr>
      </p:pic>
    </p:spTree>
    <p:extLst>
      <p:ext uri="{BB962C8B-B14F-4D97-AF65-F5344CB8AC3E}">
        <p14:creationId xmlns:p14="http://schemas.microsoft.com/office/powerpoint/2010/main" val="1769380800"/>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2950" y="685800"/>
            <a:ext cx="10687050" cy="5467350"/>
          </a:xfrm>
          <a:prstGeom prst="roundRect">
            <a:avLst/>
          </a:prstGeom>
          <a:noFill/>
          <a:ln w="825500">
            <a:gradFill flip="none" rotWithShape="1">
              <a:gsLst>
                <a:gs pos="0">
                  <a:schemeClr val="accent1">
                    <a:lumMod val="5000"/>
                    <a:lumOff val="95000"/>
                  </a:schemeClr>
                </a:gs>
                <a:gs pos="81000">
                  <a:schemeClr val="accent4">
                    <a:lumMod val="75000"/>
                  </a:schemeClr>
                </a:gs>
                <a:gs pos="92000">
                  <a:schemeClr val="accent4">
                    <a:lumMod val="50000"/>
                  </a:schemeClr>
                </a:gs>
                <a:gs pos="100000">
                  <a:schemeClr val="accent4">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153150"/>
            <a:ext cx="2743200" cy="365125"/>
          </a:xfrm>
        </p:spPr>
        <p:txBody>
          <a:bodyPr/>
          <a:lstStyle/>
          <a:p>
            <a:fld id="{A4CEEF97-6515-4E54-AFF9-E8B973AD6D3E}" type="datetime1">
              <a:rPr lang="fr-FR" sz="2000" b="1" smtClean="0">
                <a:solidFill>
                  <a:schemeClr val="bg1"/>
                </a:solidFill>
                <a:latin typeface="Magneto" panose="04030805050802020D02" pitchFamily="82" charset="0"/>
              </a:rPr>
              <a:t>16/09/2020</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46800"/>
            <a:ext cx="4114800" cy="365125"/>
          </a:xfrm>
        </p:spPr>
        <p:txBody>
          <a:bodyPr/>
          <a:lstStyle/>
          <a:p>
            <a:r>
              <a:rPr lang="fr-FR" sz="1800" b="1" dirty="0" smtClean="0">
                <a:solidFill>
                  <a:schemeClr val="bg1"/>
                </a:solidFill>
                <a:latin typeface="Magneto" panose="04030805050802020D02" pitchFamily="82" charset="0"/>
              </a:rPr>
              <a:t>PPS   Lande   2020</a:t>
            </a:r>
            <a:endParaRPr lang="fr-FR" sz="18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20100" y="6146800"/>
            <a:ext cx="2743200" cy="365125"/>
          </a:xfrm>
        </p:spPr>
        <p:txBody>
          <a:bodyPr/>
          <a:lstStyle/>
          <a:p>
            <a:fld id="{7F3CBA1D-224C-4C27-B2A9-51AC7D861455}" type="slidenum">
              <a:rPr lang="fr-FR" sz="1600" smtClean="0">
                <a:solidFill>
                  <a:schemeClr val="bg1"/>
                </a:solidFill>
                <a:latin typeface="Magneto" panose="04030805050802020D02" pitchFamily="82" charset="0"/>
              </a:rPr>
              <a:t>4</a:t>
            </a:fld>
            <a:endParaRPr lang="fr-FR" sz="1600" dirty="0">
              <a:solidFill>
                <a:schemeClr val="bg1"/>
              </a:solidFill>
              <a:latin typeface="Magneto" panose="04030805050802020D02" pitchFamily="82" charset="0"/>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864224" y="1108575"/>
            <a:ext cx="6454588" cy="4647304"/>
          </a:xfrm>
          <a:prstGeom prst="rect">
            <a:avLst/>
          </a:prstGeom>
          <a:effectLst>
            <a:softEdge rad="127000"/>
          </a:effectLst>
        </p:spPr>
      </p:pic>
    </p:spTree>
    <p:extLst>
      <p:ext uri="{BB962C8B-B14F-4D97-AF65-F5344CB8AC3E}">
        <p14:creationId xmlns:p14="http://schemas.microsoft.com/office/powerpoint/2010/main" val="936558605"/>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2950" y="685800"/>
            <a:ext cx="10687050" cy="5467350"/>
          </a:xfrm>
          <a:prstGeom prst="roundRect">
            <a:avLst/>
          </a:prstGeom>
          <a:noFill/>
          <a:ln w="825500">
            <a:gradFill flip="none" rotWithShape="1">
              <a:gsLst>
                <a:gs pos="0">
                  <a:schemeClr val="accent1">
                    <a:lumMod val="5000"/>
                    <a:lumOff val="95000"/>
                  </a:schemeClr>
                </a:gs>
                <a:gs pos="81000">
                  <a:schemeClr val="accent4">
                    <a:lumMod val="75000"/>
                  </a:schemeClr>
                </a:gs>
                <a:gs pos="92000">
                  <a:schemeClr val="accent4">
                    <a:lumMod val="50000"/>
                  </a:schemeClr>
                </a:gs>
                <a:gs pos="100000">
                  <a:schemeClr val="accent4">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153150"/>
            <a:ext cx="2743200" cy="365125"/>
          </a:xfrm>
        </p:spPr>
        <p:txBody>
          <a:bodyPr/>
          <a:lstStyle/>
          <a:p>
            <a:fld id="{A4CEEF97-6515-4E54-AFF9-E8B973AD6D3E}" type="datetime1">
              <a:rPr lang="fr-FR" sz="2000" b="1" smtClean="0">
                <a:solidFill>
                  <a:schemeClr val="bg1"/>
                </a:solidFill>
                <a:latin typeface="Magneto" panose="04030805050802020D02" pitchFamily="82" charset="0"/>
              </a:rPr>
              <a:t>16/09/2020</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46800"/>
            <a:ext cx="4114800" cy="365125"/>
          </a:xfrm>
        </p:spPr>
        <p:txBody>
          <a:bodyPr/>
          <a:lstStyle/>
          <a:p>
            <a:r>
              <a:rPr lang="fr-FR" sz="1800" b="1" dirty="0" smtClean="0">
                <a:solidFill>
                  <a:schemeClr val="bg1"/>
                </a:solidFill>
                <a:latin typeface="Magneto" panose="04030805050802020D02" pitchFamily="82" charset="0"/>
              </a:rPr>
              <a:t>PPS   Lande   2020</a:t>
            </a:r>
            <a:endParaRPr lang="fr-FR" sz="18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20100" y="6146800"/>
            <a:ext cx="2743200" cy="365125"/>
          </a:xfrm>
        </p:spPr>
        <p:txBody>
          <a:bodyPr/>
          <a:lstStyle/>
          <a:p>
            <a:fld id="{7F3CBA1D-224C-4C27-B2A9-51AC7D861455}" type="slidenum">
              <a:rPr lang="fr-FR" sz="1600" smtClean="0">
                <a:solidFill>
                  <a:schemeClr val="bg1"/>
                </a:solidFill>
                <a:latin typeface="Magneto" panose="04030805050802020D02" pitchFamily="82" charset="0"/>
              </a:rPr>
              <a:t>5</a:t>
            </a:fld>
            <a:endParaRPr lang="fr-FR" sz="1600" dirty="0">
              <a:solidFill>
                <a:schemeClr val="bg1"/>
              </a:solidFill>
              <a:latin typeface="Magneto" panose="04030805050802020D02" pitchFamily="82" charset="0"/>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716306" y="1104608"/>
            <a:ext cx="6804212" cy="4618359"/>
          </a:xfrm>
          <a:prstGeom prst="rect">
            <a:avLst/>
          </a:prstGeom>
          <a:effectLst>
            <a:softEdge rad="127000"/>
          </a:effectLst>
        </p:spPr>
      </p:pic>
    </p:spTree>
    <p:extLst>
      <p:ext uri="{BB962C8B-B14F-4D97-AF65-F5344CB8AC3E}">
        <p14:creationId xmlns:p14="http://schemas.microsoft.com/office/powerpoint/2010/main" val="3361064418"/>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2950" y="685800"/>
            <a:ext cx="10687050" cy="5467350"/>
          </a:xfrm>
          <a:prstGeom prst="roundRect">
            <a:avLst/>
          </a:prstGeom>
          <a:noFill/>
          <a:ln w="825500">
            <a:gradFill flip="none" rotWithShape="1">
              <a:gsLst>
                <a:gs pos="0">
                  <a:schemeClr val="accent1">
                    <a:lumMod val="5000"/>
                    <a:lumOff val="95000"/>
                  </a:schemeClr>
                </a:gs>
                <a:gs pos="81000">
                  <a:schemeClr val="accent4">
                    <a:lumMod val="75000"/>
                  </a:schemeClr>
                </a:gs>
                <a:gs pos="92000">
                  <a:schemeClr val="accent4">
                    <a:lumMod val="50000"/>
                  </a:schemeClr>
                </a:gs>
                <a:gs pos="100000">
                  <a:schemeClr val="accent4">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153150"/>
            <a:ext cx="2743200" cy="365125"/>
          </a:xfrm>
        </p:spPr>
        <p:txBody>
          <a:bodyPr/>
          <a:lstStyle/>
          <a:p>
            <a:fld id="{A4CEEF97-6515-4E54-AFF9-E8B973AD6D3E}" type="datetime1">
              <a:rPr lang="fr-FR" sz="2000" b="1" smtClean="0">
                <a:solidFill>
                  <a:schemeClr val="bg1"/>
                </a:solidFill>
                <a:latin typeface="Magneto" panose="04030805050802020D02" pitchFamily="82" charset="0"/>
              </a:rPr>
              <a:t>16/09/2020</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46800"/>
            <a:ext cx="4114800" cy="365125"/>
          </a:xfrm>
        </p:spPr>
        <p:txBody>
          <a:bodyPr/>
          <a:lstStyle/>
          <a:p>
            <a:r>
              <a:rPr lang="fr-FR" sz="1800" b="1" dirty="0" smtClean="0">
                <a:solidFill>
                  <a:schemeClr val="bg1"/>
                </a:solidFill>
                <a:latin typeface="Magneto" panose="04030805050802020D02" pitchFamily="82" charset="0"/>
              </a:rPr>
              <a:t>PPS   Lande   2020</a:t>
            </a:r>
            <a:endParaRPr lang="fr-FR" sz="18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20100" y="6146800"/>
            <a:ext cx="2743200" cy="365125"/>
          </a:xfrm>
        </p:spPr>
        <p:txBody>
          <a:bodyPr/>
          <a:lstStyle/>
          <a:p>
            <a:fld id="{7F3CBA1D-224C-4C27-B2A9-51AC7D861455}" type="slidenum">
              <a:rPr lang="fr-FR" sz="1600" smtClean="0">
                <a:solidFill>
                  <a:schemeClr val="bg1"/>
                </a:solidFill>
                <a:latin typeface="Magneto" panose="04030805050802020D02" pitchFamily="82" charset="0"/>
              </a:rPr>
              <a:t>6</a:t>
            </a:fld>
            <a:endParaRPr lang="fr-FR" sz="1600" dirty="0">
              <a:solidFill>
                <a:schemeClr val="bg1"/>
              </a:solidFill>
              <a:latin typeface="Magneto" panose="04030805050802020D02" pitchFamily="82" charset="0"/>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702858" y="1143001"/>
            <a:ext cx="6843707" cy="4533956"/>
          </a:xfrm>
          <a:prstGeom prst="rect">
            <a:avLst/>
          </a:prstGeom>
          <a:effectLst>
            <a:softEdge rad="127000"/>
          </a:effectLst>
        </p:spPr>
      </p:pic>
    </p:spTree>
    <p:extLst>
      <p:ext uri="{BB962C8B-B14F-4D97-AF65-F5344CB8AC3E}">
        <p14:creationId xmlns:p14="http://schemas.microsoft.com/office/powerpoint/2010/main" val="2503965365"/>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2950" y="685800"/>
            <a:ext cx="10687050" cy="5467350"/>
          </a:xfrm>
          <a:prstGeom prst="roundRect">
            <a:avLst/>
          </a:prstGeom>
          <a:noFill/>
          <a:ln w="825500">
            <a:gradFill flip="none" rotWithShape="1">
              <a:gsLst>
                <a:gs pos="0">
                  <a:schemeClr val="accent1">
                    <a:lumMod val="5000"/>
                    <a:lumOff val="95000"/>
                  </a:schemeClr>
                </a:gs>
                <a:gs pos="81000">
                  <a:schemeClr val="accent4">
                    <a:lumMod val="75000"/>
                  </a:schemeClr>
                </a:gs>
                <a:gs pos="92000">
                  <a:schemeClr val="accent4">
                    <a:lumMod val="50000"/>
                  </a:schemeClr>
                </a:gs>
                <a:gs pos="100000">
                  <a:schemeClr val="accent4">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153150"/>
            <a:ext cx="2743200" cy="365125"/>
          </a:xfrm>
        </p:spPr>
        <p:txBody>
          <a:bodyPr/>
          <a:lstStyle/>
          <a:p>
            <a:fld id="{A4CEEF97-6515-4E54-AFF9-E8B973AD6D3E}" type="datetime1">
              <a:rPr lang="fr-FR" sz="2000" b="1" smtClean="0">
                <a:solidFill>
                  <a:schemeClr val="bg1"/>
                </a:solidFill>
                <a:latin typeface="Magneto" panose="04030805050802020D02" pitchFamily="82" charset="0"/>
              </a:rPr>
              <a:t>16/09/2020</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46800"/>
            <a:ext cx="4114800" cy="365125"/>
          </a:xfrm>
        </p:spPr>
        <p:txBody>
          <a:bodyPr/>
          <a:lstStyle/>
          <a:p>
            <a:r>
              <a:rPr lang="fr-FR" sz="1800" b="1" dirty="0" smtClean="0">
                <a:solidFill>
                  <a:schemeClr val="bg1"/>
                </a:solidFill>
                <a:latin typeface="Magneto" panose="04030805050802020D02" pitchFamily="82" charset="0"/>
              </a:rPr>
              <a:t>PPS   Lande   2020</a:t>
            </a:r>
            <a:endParaRPr lang="fr-FR" sz="18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20100" y="6146800"/>
            <a:ext cx="2743200" cy="365125"/>
          </a:xfrm>
        </p:spPr>
        <p:txBody>
          <a:bodyPr/>
          <a:lstStyle/>
          <a:p>
            <a:fld id="{7F3CBA1D-224C-4C27-B2A9-51AC7D861455}" type="slidenum">
              <a:rPr lang="fr-FR" sz="1600" smtClean="0">
                <a:solidFill>
                  <a:schemeClr val="bg1"/>
                </a:solidFill>
                <a:latin typeface="Magneto" panose="04030805050802020D02" pitchFamily="82" charset="0"/>
              </a:rPr>
              <a:t>7</a:t>
            </a:fld>
            <a:endParaRPr lang="fr-FR" sz="1600" dirty="0">
              <a:solidFill>
                <a:schemeClr val="bg1"/>
              </a:solidFill>
              <a:latin typeface="Magneto" panose="04030805050802020D02" pitchFamily="82" charset="0"/>
            </a:endParaRPr>
          </a:p>
        </p:txBody>
      </p:sp>
      <p:pic>
        <p:nvPicPr>
          <p:cNvPr id="3" name="Image 2"/>
          <p:cNvPicPr>
            <a:picLocks noChangeAspect="1"/>
          </p:cNvPicPr>
          <p:nvPr/>
        </p:nvPicPr>
        <p:blipFill>
          <a:blip r:embed="rId3"/>
          <a:stretch>
            <a:fillRect/>
          </a:stretch>
        </p:blipFill>
        <p:spPr>
          <a:xfrm>
            <a:off x="1990165" y="1109382"/>
            <a:ext cx="8229600" cy="4629150"/>
          </a:xfrm>
          <a:prstGeom prst="rect">
            <a:avLst/>
          </a:prstGeom>
          <a:effectLst>
            <a:softEdge rad="127000"/>
          </a:effectLst>
        </p:spPr>
      </p:pic>
    </p:spTree>
    <p:extLst>
      <p:ext uri="{BB962C8B-B14F-4D97-AF65-F5344CB8AC3E}">
        <p14:creationId xmlns:p14="http://schemas.microsoft.com/office/powerpoint/2010/main" val="2249191554"/>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2950" y="685800"/>
            <a:ext cx="10687050" cy="5467350"/>
          </a:xfrm>
          <a:prstGeom prst="roundRect">
            <a:avLst/>
          </a:prstGeom>
          <a:noFill/>
          <a:ln w="825500">
            <a:gradFill flip="none" rotWithShape="1">
              <a:gsLst>
                <a:gs pos="0">
                  <a:schemeClr val="accent1">
                    <a:lumMod val="5000"/>
                    <a:lumOff val="95000"/>
                  </a:schemeClr>
                </a:gs>
                <a:gs pos="81000">
                  <a:schemeClr val="accent4">
                    <a:lumMod val="75000"/>
                  </a:schemeClr>
                </a:gs>
                <a:gs pos="92000">
                  <a:schemeClr val="accent4">
                    <a:lumMod val="50000"/>
                  </a:schemeClr>
                </a:gs>
                <a:gs pos="100000">
                  <a:schemeClr val="accent4">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153150"/>
            <a:ext cx="2743200" cy="365125"/>
          </a:xfrm>
        </p:spPr>
        <p:txBody>
          <a:bodyPr/>
          <a:lstStyle/>
          <a:p>
            <a:fld id="{A4CEEF97-6515-4E54-AFF9-E8B973AD6D3E}" type="datetime1">
              <a:rPr lang="fr-FR" sz="2000" b="1" smtClean="0">
                <a:solidFill>
                  <a:schemeClr val="bg1"/>
                </a:solidFill>
                <a:latin typeface="Magneto" panose="04030805050802020D02" pitchFamily="82" charset="0"/>
              </a:rPr>
              <a:t>16/09/2020</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46800"/>
            <a:ext cx="4114800" cy="365125"/>
          </a:xfrm>
        </p:spPr>
        <p:txBody>
          <a:bodyPr/>
          <a:lstStyle/>
          <a:p>
            <a:r>
              <a:rPr lang="fr-FR" sz="1800" b="1" dirty="0" smtClean="0">
                <a:solidFill>
                  <a:schemeClr val="bg1"/>
                </a:solidFill>
                <a:latin typeface="Magneto" panose="04030805050802020D02" pitchFamily="82" charset="0"/>
              </a:rPr>
              <a:t>PPS   Lande   2020</a:t>
            </a:r>
            <a:endParaRPr lang="fr-FR" sz="18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20100" y="6146800"/>
            <a:ext cx="2743200" cy="365125"/>
          </a:xfrm>
        </p:spPr>
        <p:txBody>
          <a:bodyPr/>
          <a:lstStyle/>
          <a:p>
            <a:fld id="{7F3CBA1D-224C-4C27-B2A9-51AC7D861455}" type="slidenum">
              <a:rPr lang="fr-FR" sz="1600" smtClean="0">
                <a:solidFill>
                  <a:schemeClr val="bg1"/>
                </a:solidFill>
                <a:latin typeface="Magneto" panose="04030805050802020D02" pitchFamily="82" charset="0"/>
              </a:rPr>
              <a:t>8</a:t>
            </a:fld>
            <a:endParaRPr lang="fr-FR" sz="1600" dirty="0">
              <a:solidFill>
                <a:schemeClr val="bg1"/>
              </a:solidFill>
              <a:latin typeface="Magneto" panose="04030805050802020D02" pitchFamily="82" charset="0"/>
            </a:endParaRPr>
          </a:p>
        </p:txBody>
      </p:sp>
      <p:pic>
        <p:nvPicPr>
          <p:cNvPr id="3" name="Image 2"/>
          <p:cNvPicPr>
            <a:picLocks noChangeAspect="1"/>
          </p:cNvPicPr>
          <p:nvPr/>
        </p:nvPicPr>
        <p:blipFill>
          <a:blip r:embed="rId3"/>
          <a:stretch>
            <a:fillRect/>
          </a:stretch>
        </p:blipFill>
        <p:spPr>
          <a:xfrm>
            <a:off x="1984187" y="1116106"/>
            <a:ext cx="8294345" cy="4665569"/>
          </a:xfrm>
          <a:prstGeom prst="rect">
            <a:avLst/>
          </a:prstGeom>
          <a:effectLst>
            <a:softEdge rad="127000"/>
          </a:effectLst>
        </p:spPr>
      </p:pic>
    </p:spTree>
    <p:extLst>
      <p:ext uri="{BB962C8B-B14F-4D97-AF65-F5344CB8AC3E}">
        <p14:creationId xmlns:p14="http://schemas.microsoft.com/office/powerpoint/2010/main" val="671131879"/>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2950" y="685800"/>
            <a:ext cx="10687050" cy="5467350"/>
          </a:xfrm>
          <a:prstGeom prst="roundRect">
            <a:avLst/>
          </a:prstGeom>
          <a:noFill/>
          <a:ln w="825500">
            <a:gradFill flip="none" rotWithShape="1">
              <a:gsLst>
                <a:gs pos="0">
                  <a:schemeClr val="accent1">
                    <a:lumMod val="5000"/>
                    <a:lumOff val="95000"/>
                  </a:schemeClr>
                </a:gs>
                <a:gs pos="81000">
                  <a:schemeClr val="accent4">
                    <a:lumMod val="75000"/>
                  </a:schemeClr>
                </a:gs>
                <a:gs pos="92000">
                  <a:schemeClr val="accent4">
                    <a:lumMod val="50000"/>
                  </a:schemeClr>
                </a:gs>
                <a:gs pos="100000">
                  <a:schemeClr val="accent4">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dirty="0"/>
          </a:p>
        </p:txBody>
      </p:sp>
      <p:sp>
        <p:nvSpPr>
          <p:cNvPr id="5" name="Espace réservé de la date 4"/>
          <p:cNvSpPr>
            <a:spLocks noGrp="1"/>
          </p:cNvSpPr>
          <p:nvPr>
            <p:ph type="dt" sz="half" idx="10"/>
          </p:nvPr>
        </p:nvSpPr>
        <p:spPr>
          <a:xfrm>
            <a:off x="1295400" y="6153150"/>
            <a:ext cx="2743200" cy="365125"/>
          </a:xfrm>
        </p:spPr>
        <p:txBody>
          <a:bodyPr/>
          <a:lstStyle/>
          <a:p>
            <a:fld id="{A4CEEF97-6515-4E54-AFF9-E8B973AD6D3E}" type="datetime1">
              <a:rPr lang="fr-FR" sz="2000" b="1" smtClean="0">
                <a:solidFill>
                  <a:schemeClr val="bg1"/>
                </a:solidFill>
                <a:latin typeface="Magneto" panose="04030805050802020D02" pitchFamily="82" charset="0"/>
              </a:rPr>
              <a:t>16/09/2020</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46800"/>
            <a:ext cx="4114800" cy="365125"/>
          </a:xfrm>
        </p:spPr>
        <p:txBody>
          <a:bodyPr/>
          <a:lstStyle/>
          <a:p>
            <a:r>
              <a:rPr lang="fr-FR" sz="1800" b="1" dirty="0" smtClean="0">
                <a:solidFill>
                  <a:schemeClr val="bg1"/>
                </a:solidFill>
                <a:latin typeface="Magneto" panose="04030805050802020D02" pitchFamily="82" charset="0"/>
              </a:rPr>
              <a:t>PPS   Lande   2020</a:t>
            </a:r>
            <a:endParaRPr lang="fr-FR" sz="18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20100" y="6146800"/>
            <a:ext cx="2743200" cy="365125"/>
          </a:xfrm>
        </p:spPr>
        <p:txBody>
          <a:bodyPr/>
          <a:lstStyle/>
          <a:p>
            <a:fld id="{7F3CBA1D-224C-4C27-B2A9-51AC7D861455}" type="slidenum">
              <a:rPr lang="fr-FR" sz="1600" smtClean="0">
                <a:solidFill>
                  <a:schemeClr val="bg1"/>
                </a:solidFill>
                <a:latin typeface="Magneto" panose="04030805050802020D02" pitchFamily="82" charset="0"/>
              </a:rPr>
              <a:t>9</a:t>
            </a:fld>
            <a:endParaRPr lang="fr-FR" sz="1600" dirty="0">
              <a:solidFill>
                <a:schemeClr val="bg1"/>
              </a:solidFill>
              <a:latin typeface="Magneto" panose="04030805050802020D02" pitchFamily="82" charset="0"/>
            </a:endParaRPr>
          </a:p>
        </p:txBody>
      </p:sp>
      <p:pic>
        <p:nvPicPr>
          <p:cNvPr id="3" name="Image 2"/>
          <p:cNvPicPr>
            <a:picLocks noChangeAspect="1"/>
          </p:cNvPicPr>
          <p:nvPr/>
        </p:nvPicPr>
        <p:blipFill>
          <a:blip r:embed="rId3"/>
          <a:stretch>
            <a:fillRect/>
          </a:stretch>
        </p:blipFill>
        <p:spPr>
          <a:xfrm>
            <a:off x="2003612" y="1101818"/>
            <a:ext cx="8229600" cy="4629150"/>
          </a:xfrm>
          <a:prstGeom prst="rect">
            <a:avLst/>
          </a:prstGeom>
          <a:effectLst>
            <a:softEdge rad="127000"/>
          </a:effectLst>
        </p:spPr>
      </p:pic>
    </p:spTree>
    <p:extLst>
      <p:ext uri="{BB962C8B-B14F-4D97-AF65-F5344CB8AC3E}">
        <p14:creationId xmlns:p14="http://schemas.microsoft.com/office/powerpoint/2010/main" val="1880980293"/>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2950" y="685800"/>
            <a:ext cx="10687050" cy="5467350"/>
          </a:xfrm>
          <a:prstGeom prst="roundRect">
            <a:avLst/>
          </a:prstGeom>
          <a:noFill/>
          <a:ln w="825500">
            <a:gradFill flip="none" rotWithShape="1">
              <a:gsLst>
                <a:gs pos="0">
                  <a:schemeClr val="accent1">
                    <a:lumMod val="5000"/>
                    <a:lumOff val="95000"/>
                  </a:schemeClr>
                </a:gs>
                <a:gs pos="81000">
                  <a:schemeClr val="accent4">
                    <a:lumMod val="75000"/>
                  </a:schemeClr>
                </a:gs>
                <a:gs pos="92000">
                  <a:schemeClr val="accent4">
                    <a:lumMod val="50000"/>
                  </a:schemeClr>
                </a:gs>
                <a:gs pos="100000">
                  <a:schemeClr val="accent4">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153150"/>
            <a:ext cx="2743200" cy="365125"/>
          </a:xfrm>
        </p:spPr>
        <p:txBody>
          <a:bodyPr/>
          <a:lstStyle/>
          <a:p>
            <a:fld id="{A4CEEF97-6515-4E54-AFF9-E8B973AD6D3E}" type="datetime1">
              <a:rPr lang="fr-FR" sz="2000" b="1" smtClean="0">
                <a:solidFill>
                  <a:schemeClr val="bg1"/>
                </a:solidFill>
                <a:latin typeface="Magneto" panose="04030805050802020D02" pitchFamily="82" charset="0"/>
              </a:rPr>
              <a:t>16/09/2020</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46800"/>
            <a:ext cx="4114800" cy="365125"/>
          </a:xfrm>
        </p:spPr>
        <p:txBody>
          <a:bodyPr/>
          <a:lstStyle/>
          <a:p>
            <a:r>
              <a:rPr lang="fr-FR" sz="1800" b="1" dirty="0" smtClean="0">
                <a:solidFill>
                  <a:schemeClr val="bg1"/>
                </a:solidFill>
                <a:latin typeface="Magneto" panose="04030805050802020D02" pitchFamily="82" charset="0"/>
              </a:rPr>
              <a:t>PPS   Lande   2020</a:t>
            </a:r>
            <a:endParaRPr lang="fr-FR" sz="18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20100" y="6146800"/>
            <a:ext cx="2743200" cy="365125"/>
          </a:xfrm>
        </p:spPr>
        <p:txBody>
          <a:bodyPr/>
          <a:lstStyle/>
          <a:p>
            <a:fld id="{7F3CBA1D-224C-4C27-B2A9-51AC7D861455}" type="slidenum">
              <a:rPr lang="fr-FR" sz="1600" smtClean="0">
                <a:solidFill>
                  <a:schemeClr val="bg1"/>
                </a:solidFill>
                <a:latin typeface="Magneto" panose="04030805050802020D02" pitchFamily="82" charset="0"/>
              </a:rPr>
              <a:t>10</a:t>
            </a:fld>
            <a:endParaRPr lang="fr-FR" sz="1600" dirty="0">
              <a:solidFill>
                <a:schemeClr val="bg1"/>
              </a:solidFill>
              <a:latin typeface="Magneto" panose="04030805050802020D02" pitchFamily="82" charset="0"/>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635624" y="1115713"/>
            <a:ext cx="6952129" cy="4605785"/>
          </a:xfrm>
          <a:prstGeom prst="rect">
            <a:avLst/>
          </a:prstGeom>
          <a:effectLst>
            <a:softEdge rad="127000"/>
          </a:effectLst>
        </p:spPr>
      </p:pic>
    </p:spTree>
    <p:extLst>
      <p:ext uri="{BB962C8B-B14F-4D97-AF65-F5344CB8AC3E}">
        <p14:creationId xmlns:p14="http://schemas.microsoft.com/office/powerpoint/2010/main" val="2627017659"/>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2950" y="685800"/>
            <a:ext cx="10687050" cy="5467350"/>
          </a:xfrm>
          <a:prstGeom prst="roundRect">
            <a:avLst/>
          </a:prstGeom>
          <a:noFill/>
          <a:ln w="825500">
            <a:gradFill flip="none" rotWithShape="1">
              <a:gsLst>
                <a:gs pos="0">
                  <a:schemeClr val="accent1">
                    <a:lumMod val="5000"/>
                    <a:lumOff val="95000"/>
                  </a:schemeClr>
                </a:gs>
                <a:gs pos="81000">
                  <a:schemeClr val="accent4">
                    <a:lumMod val="75000"/>
                  </a:schemeClr>
                </a:gs>
                <a:gs pos="92000">
                  <a:schemeClr val="accent4">
                    <a:lumMod val="50000"/>
                  </a:schemeClr>
                </a:gs>
                <a:gs pos="100000">
                  <a:schemeClr val="accent4">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153150"/>
            <a:ext cx="2743200" cy="365125"/>
          </a:xfrm>
        </p:spPr>
        <p:txBody>
          <a:bodyPr/>
          <a:lstStyle/>
          <a:p>
            <a:fld id="{A4CEEF97-6515-4E54-AFF9-E8B973AD6D3E}" type="datetime1">
              <a:rPr lang="fr-FR" sz="2000" b="1" smtClean="0">
                <a:solidFill>
                  <a:schemeClr val="bg1"/>
                </a:solidFill>
                <a:latin typeface="Magneto" panose="04030805050802020D02" pitchFamily="82" charset="0"/>
              </a:rPr>
              <a:t>16/09/2020</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46800"/>
            <a:ext cx="4114800" cy="365125"/>
          </a:xfrm>
        </p:spPr>
        <p:txBody>
          <a:bodyPr/>
          <a:lstStyle/>
          <a:p>
            <a:r>
              <a:rPr lang="fr-FR" sz="1800" b="1" dirty="0" smtClean="0">
                <a:solidFill>
                  <a:schemeClr val="bg1"/>
                </a:solidFill>
                <a:latin typeface="Magneto" panose="04030805050802020D02" pitchFamily="82" charset="0"/>
              </a:rPr>
              <a:t>PPS   Lande   2020</a:t>
            </a:r>
            <a:endParaRPr lang="fr-FR" sz="18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20100" y="6146800"/>
            <a:ext cx="2743200" cy="365125"/>
          </a:xfrm>
        </p:spPr>
        <p:txBody>
          <a:bodyPr/>
          <a:lstStyle/>
          <a:p>
            <a:fld id="{7F3CBA1D-224C-4C27-B2A9-51AC7D861455}" type="slidenum">
              <a:rPr lang="fr-FR" sz="1600" smtClean="0">
                <a:solidFill>
                  <a:schemeClr val="bg1"/>
                </a:solidFill>
                <a:latin typeface="Magneto" panose="04030805050802020D02" pitchFamily="82" charset="0"/>
              </a:rPr>
              <a:t>11</a:t>
            </a:fld>
            <a:endParaRPr lang="fr-FR" sz="1600" dirty="0">
              <a:solidFill>
                <a:schemeClr val="bg1"/>
              </a:solidFill>
              <a:latin typeface="Magneto" panose="04030805050802020D02" pitchFamily="82" charset="0"/>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783541" y="1091492"/>
            <a:ext cx="6669742" cy="4643808"/>
          </a:xfrm>
          <a:prstGeom prst="rect">
            <a:avLst/>
          </a:prstGeom>
          <a:effectLst>
            <a:softEdge rad="127000"/>
          </a:effectLst>
        </p:spPr>
      </p:pic>
    </p:spTree>
    <p:extLst>
      <p:ext uri="{BB962C8B-B14F-4D97-AF65-F5344CB8AC3E}">
        <p14:creationId xmlns:p14="http://schemas.microsoft.com/office/powerpoint/2010/main" val="2593730298"/>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2950" y="685800"/>
            <a:ext cx="10687050" cy="5467350"/>
          </a:xfrm>
          <a:prstGeom prst="roundRect">
            <a:avLst/>
          </a:prstGeom>
          <a:noFill/>
          <a:ln w="825500">
            <a:gradFill flip="none" rotWithShape="1">
              <a:gsLst>
                <a:gs pos="0">
                  <a:schemeClr val="accent1">
                    <a:lumMod val="5000"/>
                    <a:lumOff val="95000"/>
                  </a:schemeClr>
                </a:gs>
                <a:gs pos="81000">
                  <a:schemeClr val="accent4">
                    <a:lumMod val="75000"/>
                  </a:schemeClr>
                </a:gs>
                <a:gs pos="92000">
                  <a:schemeClr val="accent4">
                    <a:lumMod val="50000"/>
                  </a:schemeClr>
                </a:gs>
                <a:gs pos="100000">
                  <a:schemeClr val="accent4">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153150"/>
            <a:ext cx="2743200" cy="365125"/>
          </a:xfrm>
        </p:spPr>
        <p:txBody>
          <a:bodyPr/>
          <a:lstStyle/>
          <a:p>
            <a:fld id="{A4CEEF97-6515-4E54-AFF9-E8B973AD6D3E}" type="datetime1">
              <a:rPr lang="fr-FR" sz="2000" b="1" smtClean="0">
                <a:solidFill>
                  <a:schemeClr val="bg1"/>
                </a:solidFill>
                <a:latin typeface="Magneto" panose="04030805050802020D02" pitchFamily="82" charset="0"/>
              </a:rPr>
              <a:t>16/09/2020</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46800"/>
            <a:ext cx="4114800" cy="365125"/>
          </a:xfrm>
        </p:spPr>
        <p:txBody>
          <a:bodyPr/>
          <a:lstStyle/>
          <a:p>
            <a:r>
              <a:rPr lang="fr-FR" sz="1800" b="1" dirty="0" smtClean="0">
                <a:solidFill>
                  <a:schemeClr val="bg1"/>
                </a:solidFill>
                <a:latin typeface="Magneto" panose="04030805050802020D02" pitchFamily="82" charset="0"/>
              </a:rPr>
              <a:t>PPS   Lande   2020</a:t>
            </a:r>
            <a:endParaRPr lang="fr-FR" sz="18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20100" y="6146800"/>
            <a:ext cx="2743200" cy="365125"/>
          </a:xfrm>
        </p:spPr>
        <p:txBody>
          <a:bodyPr/>
          <a:lstStyle/>
          <a:p>
            <a:fld id="{7F3CBA1D-224C-4C27-B2A9-51AC7D861455}" type="slidenum">
              <a:rPr lang="fr-FR" sz="1600" smtClean="0">
                <a:solidFill>
                  <a:schemeClr val="bg1"/>
                </a:solidFill>
                <a:latin typeface="Magneto" panose="04030805050802020D02" pitchFamily="82" charset="0"/>
              </a:rPr>
              <a:t>12</a:t>
            </a:fld>
            <a:endParaRPr lang="fr-FR" sz="1600" dirty="0">
              <a:solidFill>
                <a:schemeClr val="bg1"/>
              </a:solidFill>
              <a:latin typeface="Magneto" panose="04030805050802020D02" pitchFamily="82" charset="0"/>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554940" y="1115713"/>
            <a:ext cx="7032813" cy="4659239"/>
          </a:xfrm>
          <a:prstGeom prst="rect">
            <a:avLst/>
          </a:prstGeom>
          <a:effectLst>
            <a:softEdge rad="127000"/>
          </a:effectLst>
        </p:spPr>
      </p:pic>
    </p:spTree>
    <p:extLst>
      <p:ext uri="{BB962C8B-B14F-4D97-AF65-F5344CB8AC3E}">
        <p14:creationId xmlns:p14="http://schemas.microsoft.com/office/powerpoint/2010/main" val="4237289772"/>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2950" y="685800"/>
            <a:ext cx="10687050" cy="5467350"/>
          </a:xfrm>
          <a:prstGeom prst="roundRect">
            <a:avLst/>
          </a:prstGeom>
          <a:noFill/>
          <a:ln w="825500">
            <a:gradFill flip="none" rotWithShape="1">
              <a:gsLst>
                <a:gs pos="0">
                  <a:schemeClr val="accent1">
                    <a:lumMod val="5000"/>
                    <a:lumOff val="95000"/>
                  </a:schemeClr>
                </a:gs>
                <a:gs pos="81000">
                  <a:schemeClr val="accent4">
                    <a:lumMod val="75000"/>
                  </a:schemeClr>
                </a:gs>
                <a:gs pos="92000">
                  <a:schemeClr val="accent4">
                    <a:lumMod val="50000"/>
                  </a:schemeClr>
                </a:gs>
                <a:gs pos="100000">
                  <a:schemeClr val="accent4">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153150"/>
            <a:ext cx="2743200" cy="365125"/>
          </a:xfrm>
        </p:spPr>
        <p:txBody>
          <a:bodyPr/>
          <a:lstStyle/>
          <a:p>
            <a:fld id="{A4CEEF97-6515-4E54-AFF9-E8B973AD6D3E}" type="datetime1">
              <a:rPr lang="fr-FR" sz="2000" b="1" smtClean="0">
                <a:solidFill>
                  <a:schemeClr val="bg1"/>
                </a:solidFill>
                <a:latin typeface="Magneto" panose="04030805050802020D02" pitchFamily="82" charset="0"/>
              </a:rPr>
              <a:t>16/09/2020</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46800"/>
            <a:ext cx="4114800" cy="365125"/>
          </a:xfrm>
        </p:spPr>
        <p:txBody>
          <a:bodyPr/>
          <a:lstStyle/>
          <a:p>
            <a:r>
              <a:rPr lang="fr-FR" sz="1800" b="1" dirty="0" smtClean="0">
                <a:solidFill>
                  <a:schemeClr val="bg1"/>
                </a:solidFill>
                <a:latin typeface="Magneto" panose="04030805050802020D02" pitchFamily="82" charset="0"/>
              </a:rPr>
              <a:t>PPS   Lande   2020</a:t>
            </a:r>
            <a:endParaRPr lang="fr-FR" sz="18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20100" y="6146800"/>
            <a:ext cx="2743200" cy="365125"/>
          </a:xfrm>
        </p:spPr>
        <p:txBody>
          <a:bodyPr/>
          <a:lstStyle/>
          <a:p>
            <a:fld id="{7F3CBA1D-224C-4C27-B2A9-51AC7D861455}" type="slidenum">
              <a:rPr lang="fr-FR" sz="1600" smtClean="0">
                <a:solidFill>
                  <a:schemeClr val="bg1"/>
                </a:solidFill>
                <a:latin typeface="Magneto" panose="04030805050802020D02" pitchFamily="82" charset="0"/>
              </a:rPr>
              <a:t>13</a:t>
            </a:fld>
            <a:endParaRPr lang="fr-FR" sz="1600" dirty="0">
              <a:solidFill>
                <a:schemeClr val="bg1"/>
              </a:solidFill>
              <a:latin typeface="Magneto" panose="04030805050802020D02" pitchFamily="82" charset="0"/>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702858" y="1113735"/>
            <a:ext cx="6804213" cy="4618360"/>
          </a:xfrm>
          <a:prstGeom prst="rect">
            <a:avLst/>
          </a:prstGeom>
          <a:effectLst>
            <a:softEdge rad="127000"/>
          </a:effectLst>
        </p:spPr>
      </p:pic>
    </p:spTree>
    <p:extLst>
      <p:ext uri="{BB962C8B-B14F-4D97-AF65-F5344CB8AC3E}">
        <p14:creationId xmlns:p14="http://schemas.microsoft.com/office/powerpoint/2010/main" val="1825931330"/>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2950" y="685800"/>
            <a:ext cx="10687050" cy="5467350"/>
          </a:xfrm>
          <a:prstGeom prst="roundRect">
            <a:avLst/>
          </a:prstGeom>
          <a:noFill/>
          <a:ln w="825500">
            <a:gradFill flip="none" rotWithShape="1">
              <a:gsLst>
                <a:gs pos="0">
                  <a:schemeClr val="accent1">
                    <a:lumMod val="5000"/>
                    <a:lumOff val="95000"/>
                  </a:schemeClr>
                </a:gs>
                <a:gs pos="81000">
                  <a:schemeClr val="accent4">
                    <a:lumMod val="75000"/>
                  </a:schemeClr>
                </a:gs>
                <a:gs pos="92000">
                  <a:schemeClr val="accent4">
                    <a:lumMod val="50000"/>
                  </a:schemeClr>
                </a:gs>
                <a:gs pos="100000">
                  <a:schemeClr val="accent4">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153150"/>
            <a:ext cx="2743200" cy="365125"/>
          </a:xfrm>
        </p:spPr>
        <p:txBody>
          <a:bodyPr/>
          <a:lstStyle/>
          <a:p>
            <a:fld id="{A4CEEF97-6515-4E54-AFF9-E8B973AD6D3E}" type="datetime1">
              <a:rPr lang="fr-FR" sz="2000" b="1" smtClean="0">
                <a:solidFill>
                  <a:schemeClr val="bg1"/>
                </a:solidFill>
                <a:latin typeface="Magneto" panose="04030805050802020D02" pitchFamily="82" charset="0"/>
              </a:rPr>
              <a:t>16/09/2020</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46800"/>
            <a:ext cx="4114800" cy="365125"/>
          </a:xfrm>
        </p:spPr>
        <p:txBody>
          <a:bodyPr/>
          <a:lstStyle/>
          <a:p>
            <a:r>
              <a:rPr lang="fr-FR" sz="1800" b="1" dirty="0" smtClean="0">
                <a:solidFill>
                  <a:schemeClr val="bg1"/>
                </a:solidFill>
                <a:latin typeface="Magneto" panose="04030805050802020D02" pitchFamily="82" charset="0"/>
              </a:rPr>
              <a:t>PPS   Lande   2020</a:t>
            </a:r>
            <a:endParaRPr lang="fr-FR" sz="18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20100" y="6146800"/>
            <a:ext cx="2743200" cy="365125"/>
          </a:xfrm>
        </p:spPr>
        <p:txBody>
          <a:bodyPr/>
          <a:lstStyle/>
          <a:p>
            <a:fld id="{7F3CBA1D-224C-4C27-B2A9-51AC7D861455}" type="slidenum">
              <a:rPr lang="fr-FR" sz="1600" smtClean="0">
                <a:solidFill>
                  <a:schemeClr val="bg1"/>
                </a:solidFill>
                <a:latin typeface="Magneto" panose="04030805050802020D02" pitchFamily="82" charset="0"/>
              </a:rPr>
              <a:t>14</a:t>
            </a:fld>
            <a:endParaRPr lang="fr-FR" sz="1600" dirty="0">
              <a:solidFill>
                <a:schemeClr val="bg1"/>
              </a:solidFill>
              <a:latin typeface="Magneto" panose="04030805050802020D02" pitchFamily="82" charset="0"/>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581834" y="1115713"/>
            <a:ext cx="7005919" cy="4641421"/>
          </a:xfrm>
          <a:prstGeom prst="rect">
            <a:avLst/>
          </a:prstGeom>
          <a:effectLst>
            <a:softEdge rad="127000"/>
          </a:effectLst>
        </p:spPr>
      </p:pic>
    </p:spTree>
    <p:extLst>
      <p:ext uri="{BB962C8B-B14F-4D97-AF65-F5344CB8AC3E}">
        <p14:creationId xmlns:p14="http://schemas.microsoft.com/office/powerpoint/2010/main" val="2415304257"/>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2950" y="685800"/>
            <a:ext cx="10687050" cy="5467350"/>
          </a:xfrm>
          <a:prstGeom prst="roundRect">
            <a:avLst/>
          </a:prstGeom>
          <a:noFill/>
          <a:ln w="825500">
            <a:gradFill flip="none" rotWithShape="1">
              <a:gsLst>
                <a:gs pos="0">
                  <a:schemeClr val="accent1">
                    <a:lumMod val="5000"/>
                    <a:lumOff val="95000"/>
                  </a:schemeClr>
                </a:gs>
                <a:gs pos="81000">
                  <a:schemeClr val="accent4">
                    <a:lumMod val="75000"/>
                  </a:schemeClr>
                </a:gs>
                <a:gs pos="92000">
                  <a:schemeClr val="accent4">
                    <a:lumMod val="50000"/>
                  </a:schemeClr>
                </a:gs>
                <a:gs pos="100000">
                  <a:schemeClr val="accent4">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153150"/>
            <a:ext cx="2743200" cy="365125"/>
          </a:xfrm>
        </p:spPr>
        <p:txBody>
          <a:bodyPr/>
          <a:lstStyle/>
          <a:p>
            <a:fld id="{A4CEEF97-6515-4E54-AFF9-E8B973AD6D3E}" type="datetime1">
              <a:rPr lang="fr-FR" sz="2000" b="1" smtClean="0">
                <a:solidFill>
                  <a:schemeClr val="bg1"/>
                </a:solidFill>
                <a:latin typeface="Magneto" panose="04030805050802020D02" pitchFamily="82" charset="0"/>
              </a:rPr>
              <a:t>16/09/2020</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46800"/>
            <a:ext cx="4114800" cy="365125"/>
          </a:xfrm>
        </p:spPr>
        <p:txBody>
          <a:bodyPr/>
          <a:lstStyle/>
          <a:p>
            <a:r>
              <a:rPr lang="fr-FR" sz="1800" b="1" dirty="0" smtClean="0">
                <a:solidFill>
                  <a:schemeClr val="bg1"/>
                </a:solidFill>
                <a:latin typeface="Magneto" panose="04030805050802020D02" pitchFamily="82" charset="0"/>
              </a:rPr>
              <a:t>PPS   Lande   2020</a:t>
            </a:r>
            <a:endParaRPr lang="fr-FR" sz="18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20100" y="6146800"/>
            <a:ext cx="2743200" cy="365125"/>
          </a:xfrm>
        </p:spPr>
        <p:txBody>
          <a:bodyPr/>
          <a:lstStyle/>
          <a:p>
            <a:fld id="{7F3CBA1D-224C-4C27-B2A9-51AC7D861455}" type="slidenum">
              <a:rPr lang="fr-FR" sz="1600" smtClean="0">
                <a:solidFill>
                  <a:schemeClr val="bg1"/>
                </a:solidFill>
                <a:latin typeface="Magneto" panose="04030805050802020D02" pitchFamily="82" charset="0"/>
              </a:rPr>
              <a:t>15</a:t>
            </a:fld>
            <a:endParaRPr lang="fr-FR" sz="1600" dirty="0">
              <a:solidFill>
                <a:schemeClr val="bg1"/>
              </a:solidFill>
              <a:latin typeface="Magneto" panose="04030805050802020D02" pitchFamily="82" charset="0"/>
            </a:endParaRPr>
          </a:p>
        </p:txBody>
      </p:sp>
      <p:pic>
        <p:nvPicPr>
          <p:cNvPr id="8" name="Image 7"/>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1194033" y="1114938"/>
            <a:ext cx="9784884" cy="4628123"/>
          </a:xfrm>
          <a:prstGeom prst="rect">
            <a:avLst/>
          </a:prstGeom>
          <a:effectLst>
            <a:softEdge rad="127000"/>
          </a:effectLst>
        </p:spPr>
      </p:pic>
      <p:sp>
        <p:nvSpPr>
          <p:cNvPr id="9" name="Rectangle 8"/>
          <p:cNvSpPr/>
          <p:nvPr/>
        </p:nvSpPr>
        <p:spPr>
          <a:xfrm>
            <a:off x="1512146" y="1284905"/>
            <a:ext cx="9148658" cy="1200329"/>
          </a:xfrm>
          <a:prstGeom prst="rect">
            <a:avLst/>
          </a:prstGeom>
        </p:spPr>
        <p:txBody>
          <a:bodyPr wrap="none">
            <a:spAutoFit/>
          </a:bodyPr>
          <a:lstStyle/>
          <a:p>
            <a:r>
              <a:rPr lang="fr-FR" sz="3600" b="1" dirty="0" smtClean="0">
                <a:ln>
                  <a:solidFill>
                    <a:sysClr val="windowText" lastClr="000000"/>
                  </a:solidFill>
                </a:ln>
                <a:solidFill>
                  <a:schemeClr val="bg1"/>
                </a:solidFill>
                <a:effectLst>
                  <a:glow rad="228600">
                    <a:schemeClr val="accent4">
                      <a:satMod val="175000"/>
                      <a:alpha val="40000"/>
                    </a:schemeClr>
                  </a:glow>
                </a:effectLst>
                <a:latin typeface="Magneto" panose="04030805050802020D02" pitchFamily="82" charset="0"/>
              </a:rPr>
              <a:t>                    C’était</a:t>
            </a:r>
          </a:p>
          <a:p>
            <a:r>
              <a:rPr lang="fr-FR" sz="3600" b="1" dirty="0" smtClean="0">
                <a:ln>
                  <a:solidFill>
                    <a:sysClr val="windowText" lastClr="000000"/>
                  </a:solidFill>
                </a:ln>
                <a:solidFill>
                  <a:schemeClr val="bg1"/>
                </a:solidFill>
                <a:effectLst>
                  <a:glow rad="228600">
                    <a:schemeClr val="accent4">
                      <a:satMod val="175000"/>
                      <a:alpha val="40000"/>
                    </a:schemeClr>
                  </a:glow>
                </a:effectLst>
                <a:latin typeface="Magneto" panose="04030805050802020D02" pitchFamily="82" charset="0"/>
              </a:rPr>
              <a:t>Cadenet et son village troglodytique</a:t>
            </a:r>
            <a:endParaRPr lang="fr-FR" sz="3600" b="1" dirty="0">
              <a:ln>
                <a:solidFill>
                  <a:sysClr val="windowText" lastClr="000000"/>
                </a:solidFill>
              </a:ln>
              <a:solidFill>
                <a:schemeClr val="bg1"/>
              </a:solidFill>
              <a:effectLst>
                <a:glow rad="228600">
                  <a:schemeClr val="accent4">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2234126891"/>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21" presetClass="entr" presetSubtype="8" fill="hold" nodeType="click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wheel(8)">
                                      <p:cBhvr>
                                        <p:cTn id="20" dur="2000"/>
                                        <p:tgtEl>
                                          <p:spTgt spid="8"/>
                                        </p:tgtEl>
                                      </p:cBhvr>
                                    </p:animEffect>
                                  </p:childTnLst>
                                </p:cTn>
                              </p:par>
                            </p:childTnLst>
                          </p:cTn>
                        </p:par>
                      </p:childTnLst>
                    </p:cTn>
                  </p:par>
                  <p:par>
                    <p:cTn id="21" fill="hold">
                      <p:stCondLst>
                        <p:cond delay="indefinite"/>
                      </p:stCondLst>
                      <p:childTnLst>
                        <p:par>
                          <p:cTn id="22" fill="hold">
                            <p:stCondLst>
                              <p:cond delay="0"/>
                            </p:stCondLst>
                            <p:childTnLst>
                              <p:par>
                                <p:cTn id="23" presetID="56" presetClass="entr" presetSubtype="0" fill="hold" nodeType="clickEffect">
                                  <p:stCondLst>
                                    <p:cond delay="0"/>
                                  </p:stCondLst>
                                  <p:iterate type="lt">
                                    <p:tmPct val="10000"/>
                                  </p:iterate>
                                  <p:childTnLst>
                                    <p:set>
                                      <p:cBhvr>
                                        <p:cTn id="24" dur="1" fill="hold">
                                          <p:stCondLst>
                                            <p:cond delay="0"/>
                                          </p:stCondLst>
                                        </p:cTn>
                                        <p:tgtEl>
                                          <p:spTgt spid="9">
                                            <p:txEl>
                                              <p:pRg st="0" end="0"/>
                                            </p:txEl>
                                          </p:spTgt>
                                        </p:tgtEl>
                                        <p:attrNameLst>
                                          <p:attrName>style.visibility</p:attrName>
                                        </p:attrNameLst>
                                      </p:cBhvr>
                                      <p:to>
                                        <p:strVal val="visible"/>
                                      </p:to>
                                    </p:set>
                                    <p:anim by="(-#ppt_w*2)" calcmode="lin" valueType="num">
                                      <p:cBhvr rctx="PPT">
                                        <p:cTn id="25" dur="500" autoRev="1" fill="hold">
                                          <p:stCondLst>
                                            <p:cond delay="0"/>
                                          </p:stCondLst>
                                        </p:cTn>
                                        <p:tgtEl>
                                          <p:spTgt spid="9">
                                            <p:txEl>
                                              <p:pRg st="0" end="0"/>
                                            </p:txEl>
                                          </p:spTgt>
                                        </p:tgtEl>
                                        <p:attrNameLst>
                                          <p:attrName>ppt_w</p:attrName>
                                        </p:attrNameLst>
                                      </p:cBhvr>
                                    </p:anim>
                                    <p:anim by="(#ppt_w*0.50)" calcmode="lin" valueType="num">
                                      <p:cBhvr>
                                        <p:cTn id="26" dur="500" decel="50000" autoRev="1" fill="hold">
                                          <p:stCondLst>
                                            <p:cond delay="0"/>
                                          </p:stCondLst>
                                        </p:cTn>
                                        <p:tgtEl>
                                          <p:spTgt spid="9">
                                            <p:txEl>
                                              <p:pRg st="0" end="0"/>
                                            </p:txEl>
                                          </p:spTgt>
                                        </p:tgtEl>
                                        <p:attrNameLst>
                                          <p:attrName>ppt_x</p:attrName>
                                        </p:attrNameLst>
                                      </p:cBhvr>
                                    </p:anim>
                                    <p:anim from="(-#ppt_h/2)" to="(#ppt_y)" calcmode="lin" valueType="num">
                                      <p:cBhvr>
                                        <p:cTn id="27" dur="1000" fill="hold">
                                          <p:stCondLst>
                                            <p:cond delay="0"/>
                                          </p:stCondLst>
                                        </p:cTn>
                                        <p:tgtEl>
                                          <p:spTgt spid="9">
                                            <p:txEl>
                                              <p:pRg st="0" end="0"/>
                                            </p:txEl>
                                          </p:spTgt>
                                        </p:tgtEl>
                                        <p:attrNameLst>
                                          <p:attrName>ppt_y</p:attrName>
                                        </p:attrNameLst>
                                      </p:cBhvr>
                                    </p:anim>
                                    <p:animRot by="21600000">
                                      <p:cBhvr>
                                        <p:cTn id="28" dur="1000" fill="hold">
                                          <p:stCondLst>
                                            <p:cond delay="0"/>
                                          </p:stCondLst>
                                        </p:cTn>
                                        <p:tgtEl>
                                          <p:spTgt spid="9">
                                            <p:txEl>
                                              <p:pRg st="0" end="0"/>
                                            </p:txEl>
                                          </p:spTgt>
                                        </p:tgtEl>
                                        <p:attrNameLst>
                                          <p:attrName>r</p:attrName>
                                        </p:attrNameLst>
                                      </p:cBhvr>
                                    </p:animRot>
                                  </p:childTnLst>
                                </p:cTn>
                              </p:par>
                            </p:childTnLst>
                          </p:cTn>
                        </p:par>
                      </p:childTnLst>
                    </p:cTn>
                  </p:par>
                  <p:par>
                    <p:cTn id="29" fill="hold">
                      <p:stCondLst>
                        <p:cond delay="indefinite"/>
                      </p:stCondLst>
                      <p:childTnLst>
                        <p:par>
                          <p:cTn id="30" fill="hold">
                            <p:stCondLst>
                              <p:cond delay="0"/>
                            </p:stCondLst>
                            <p:childTnLst>
                              <p:par>
                                <p:cTn id="31" presetID="56" presetClass="entr" presetSubtype="0" fill="hold" nodeType="clickEffect">
                                  <p:stCondLst>
                                    <p:cond delay="0"/>
                                  </p:stCondLst>
                                  <p:iterate type="lt">
                                    <p:tmPct val="10000"/>
                                  </p:iterate>
                                  <p:childTnLst>
                                    <p:set>
                                      <p:cBhvr>
                                        <p:cTn id="32" dur="1" fill="hold">
                                          <p:stCondLst>
                                            <p:cond delay="0"/>
                                          </p:stCondLst>
                                        </p:cTn>
                                        <p:tgtEl>
                                          <p:spTgt spid="9">
                                            <p:txEl>
                                              <p:pRg st="1" end="1"/>
                                            </p:txEl>
                                          </p:spTgt>
                                        </p:tgtEl>
                                        <p:attrNameLst>
                                          <p:attrName>style.visibility</p:attrName>
                                        </p:attrNameLst>
                                      </p:cBhvr>
                                      <p:to>
                                        <p:strVal val="visible"/>
                                      </p:to>
                                    </p:set>
                                    <p:anim by="(-#ppt_w*2)" calcmode="lin" valueType="num">
                                      <p:cBhvr rctx="PPT">
                                        <p:cTn id="33" dur="500" autoRev="1" fill="hold">
                                          <p:stCondLst>
                                            <p:cond delay="0"/>
                                          </p:stCondLst>
                                        </p:cTn>
                                        <p:tgtEl>
                                          <p:spTgt spid="9">
                                            <p:txEl>
                                              <p:pRg st="1" end="1"/>
                                            </p:txEl>
                                          </p:spTgt>
                                        </p:tgtEl>
                                        <p:attrNameLst>
                                          <p:attrName>ppt_w</p:attrName>
                                        </p:attrNameLst>
                                      </p:cBhvr>
                                    </p:anim>
                                    <p:anim by="(#ppt_w*0.50)" calcmode="lin" valueType="num">
                                      <p:cBhvr>
                                        <p:cTn id="34" dur="500" decel="50000" autoRev="1" fill="hold">
                                          <p:stCondLst>
                                            <p:cond delay="0"/>
                                          </p:stCondLst>
                                        </p:cTn>
                                        <p:tgtEl>
                                          <p:spTgt spid="9">
                                            <p:txEl>
                                              <p:pRg st="1" end="1"/>
                                            </p:txEl>
                                          </p:spTgt>
                                        </p:tgtEl>
                                        <p:attrNameLst>
                                          <p:attrName>ppt_x</p:attrName>
                                        </p:attrNameLst>
                                      </p:cBhvr>
                                    </p:anim>
                                    <p:anim from="(-#ppt_h/2)" to="(#ppt_y)" calcmode="lin" valueType="num">
                                      <p:cBhvr>
                                        <p:cTn id="35" dur="1000" fill="hold">
                                          <p:stCondLst>
                                            <p:cond delay="0"/>
                                          </p:stCondLst>
                                        </p:cTn>
                                        <p:tgtEl>
                                          <p:spTgt spid="9">
                                            <p:txEl>
                                              <p:pRg st="1" end="1"/>
                                            </p:txEl>
                                          </p:spTgt>
                                        </p:tgtEl>
                                        <p:attrNameLst>
                                          <p:attrName>ppt_y</p:attrName>
                                        </p:attrNameLst>
                                      </p:cBhvr>
                                    </p:anim>
                                    <p:animRot by="21600000">
                                      <p:cBhvr>
                                        <p:cTn id="36" dur="1000" fill="hold">
                                          <p:stCondLst>
                                            <p:cond delay="0"/>
                                          </p:stCondLst>
                                        </p:cTn>
                                        <p:tgtEl>
                                          <p:spTgt spid="9">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56</TotalTime>
  <Words>198</Words>
  <Application>Microsoft Office PowerPoint</Application>
  <PresentationFormat>Grand écran</PresentationFormat>
  <Paragraphs>65</Paragraphs>
  <Slides>15</Slides>
  <Notes>15</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15</vt:i4>
      </vt:variant>
    </vt:vector>
  </HeadingPairs>
  <TitlesOfParts>
    <vt:vector size="20" baseType="lpstr">
      <vt:lpstr>Arial</vt:lpstr>
      <vt:lpstr>Calibri</vt:lpstr>
      <vt:lpstr>Calibri Light</vt:lpstr>
      <vt:lpstr>Magneto</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9</cp:revision>
  <dcterms:created xsi:type="dcterms:W3CDTF">2020-09-15T19:23:48Z</dcterms:created>
  <dcterms:modified xsi:type="dcterms:W3CDTF">2020-09-16T15:51:04Z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