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i3URRorOoia4jjoIN5+RQ==" hashData="Lo3sKBVoSkpgvvZ6NSGJkCJ7qXDdOLNWSIHmMZYGR9d6RH4bDNGft/feshsqiUj3E8BnmSIQPivj4WDejDVN3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97" autoAdjust="0"/>
    <p:restoredTop sz="94660"/>
  </p:normalViewPr>
  <p:slideViewPr>
    <p:cSldViewPr snapToGrid="0" showGuides="1">
      <p:cViewPr varScale="1">
        <p:scale>
          <a:sx n="78" d="100"/>
          <a:sy n="78" d="100"/>
        </p:scale>
        <p:origin x="33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027366-D076-4A10-92B9-E6E406AE1D22}" type="datetimeFigureOut">
              <a:rPr lang="fr-FR" smtClean="0"/>
              <a:t>15/10/2020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1DEC9F-B6AB-43F6-9B20-289AF6B43C45}" type="slidenum">
              <a:rPr lang="fr-FR" smtClean="0"/>
              <a:t>‹N°›</a:t>
            </a:fld>
            <a:endParaRPr lang="fr-FR"/>
          </a:p>
        </p:txBody>
      </p:sp>
    </p:spTree>
    <p:extLst>
      <p:ext uri="{BB962C8B-B14F-4D97-AF65-F5344CB8AC3E}">
        <p14:creationId xmlns:p14="http://schemas.microsoft.com/office/powerpoint/2010/main" val="5312407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a:t>
            </a:fld>
            <a:endParaRPr lang="fr-FR"/>
          </a:p>
        </p:txBody>
      </p:sp>
    </p:spTree>
    <p:extLst>
      <p:ext uri="{BB962C8B-B14F-4D97-AF65-F5344CB8AC3E}">
        <p14:creationId xmlns:p14="http://schemas.microsoft.com/office/powerpoint/2010/main" val="38173761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2</a:t>
            </a:fld>
            <a:endParaRPr lang="fr-FR"/>
          </a:p>
        </p:txBody>
      </p:sp>
    </p:spTree>
    <p:extLst>
      <p:ext uri="{BB962C8B-B14F-4D97-AF65-F5344CB8AC3E}">
        <p14:creationId xmlns:p14="http://schemas.microsoft.com/office/powerpoint/2010/main" val="14911913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3</a:t>
            </a:fld>
            <a:endParaRPr lang="fr-FR"/>
          </a:p>
        </p:txBody>
      </p:sp>
    </p:spTree>
    <p:extLst>
      <p:ext uri="{BB962C8B-B14F-4D97-AF65-F5344CB8AC3E}">
        <p14:creationId xmlns:p14="http://schemas.microsoft.com/office/powerpoint/2010/main" val="1286571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4</a:t>
            </a:fld>
            <a:endParaRPr lang="fr-FR"/>
          </a:p>
        </p:txBody>
      </p:sp>
    </p:spTree>
    <p:extLst>
      <p:ext uri="{BB962C8B-B14F-4D97-AF65-F5344CB8AC3E}">
        <p14:creationId xmlns:p14="http://schemas.microsoft.com/office/powerpoint/2010/main" val="1693817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5</a:t>
            </a:fld>
            <a:endParaRPr lang="fr-FR"/>
          </a:p>
        </p:txBody>
      </p:sp>
    </p:spTree>
    <p:extLst>
      <p:ext uri="{BB962C8B-B14F-4D97-AF65-F5344CB8AC3E}">
        <p14:creationId xmlns:p14="http://schemas.microsoft.com/office/powerpoint/2010/main" val="1165174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6</a:t>
            </a:fld>
            <a:endParaRPr lang="fr-FR"/>
          </a:p>
        </p:txBody>
      </p:sp>
    </p:spTree>
    <p:extLst>
      <p:ext uri="{BB962C8B-B14F-4D97-AF65-F5344CB8AC3E}">
        <p14:creationId xmlns:p14="http://schemas.microsoft.com/office/powerpoint/2010/main" val="42047500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7</a:t>
            </a:fld>
            <a:endParaRPr lang="fr-FR"/>
          </a:p>
        </p:txBody>
      </p:sp>
    </p:spTree>
    <p:extLst>
      <p:ext uri="{BB962C8B-B14F-4D97-AF65-F5344CB8AC3E}">
        <p14:creationId xmlns:p14="http://schemas.microsoft.com/office/powerpoint/2010/main" val="14593885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8</a:t>
            </a:fld>
            <a:endParaRPr lang="fr-FR"/>
          </a:p>
        </p:txBody>
      </p:sp>
    </p:spTree>
    <p:extLst>
      <p:ext uri="{BB962C8B-B14F-4D97-AF65-F5344CB8AC3E}">
        <p14:creationId xmlns:p14="http://schemas.microsoft.com/office/powerpoint/2010/main" val="33919723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9</a:t>
            </a:fld>
            <a:endParaRPr lang="fr-FR"/>
          </a:p>
        </p:txBody>
      </p:sp>
    </p:spTree>
    <p:extLst>
      <p:ext uri="{BB962C8B-B14F-4D97-AF65-F5344CB8AC3E}">
        <p14:creationId xmlns:p14="http://schemas.microsoft.com/office/powerpoint/2010/main" val="2626973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10</a:t>
            </a:fld>
            <a:endParaRPr lang="fr-FR"/>
          </a:p>
        </p:txBody>
      </p:sp>
    </p:spTree>
    <p:extLst>
      <p:ext uri="{BB962C8B-B14F-4D97-AF65-F5344CB8AC3E}">
        <p14:creationId xmlns:p14="http://schemas.microsoft.com/office/powerpoint/2010/main" val="40823547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11</a:t>
            </a:fld>
            <a:endParaRPr lang="fr-FR"/>
          </a:p>
        </p:txBody>
      </p:sp>
    </p:spTree>
    <p:extLst>
      <p:ext uri="{BB962C8B-B14F-4D97-AF65-F5344CB8AC3E}">
        <p14:creationId xmlns:p14="http://schemas.microsoft.com/office/powerpoint/2010/main" val="373873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12</a:t>
            </a:fld>
            <a:endParaRPr lang="fr-FR"/>
          </a:p>
        </p:txBody>
      </p:sp>
    </p:spTree>
    <p:extLst>
      <p:ext uri="{BB962C8B-B14F-4D97-AF65-F5344CB8AC3E}">
        <p14:creationId xmlns:p14="http://schemas.microsoft.com/office/powerpoint/2010/main" val="4997337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13</a:t>
            </a:fld>
            <a:endParaRPr lang="fr-FR"/>
          </a:p>
        </p:txBody>
      </p:sp>
    </p:spTree>
    <p:extLst>
      <p:ext uri="{BB962C8B-B14F-4D97-AF65-F5344CB8AC3E}">
        <p14:creationId xmlns:p14="http://schemas.microsoft.com/office/powerpoint/2010/main" val="37046611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14</a:t>
            </a:fld>
            <a:endParaRPr lang="fr-FR"/>
          </a:p>
        </p:txBody>
      </p:sp>
    </p:spTree>
    <p:extLst>
      <p:ext uri="{BB962C8B-B14F-4D97-AF65-F5344CB8AC3E}">
        <p14:creationId xmlns:p14="http://schemas.microsoft.com/office/powerpoint/2010/main" val="33822888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15</a:t>
            </a:fld>
            <a:endParaRPr lang="fr-FR"/>
          </a:p>
        </p:txBody>
      </p:sp>
    </p:spTree>
    <p:extLst>
      <p:ext uri="{BB962C8B-B14F-4D97-AF65-F5344CB8AC3E}">
        <p14:creationId xmlns:p14="http://schemas.microsoft.com/office/powerpoint/2010/main" val="895971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48C09ADC-6A63-4BED-AAC6-0E6D15B11453}"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261134234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A06887D-8EE7-40E5-A9CF-C7A97F02FFF3}"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2348060710"/>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74F8B73-79DF-40BB-80A4-7AFAE2CEC291}"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65701963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BD7132D-5761-462D-A850-269DCC782AA8}" type="datetime1">
              <a:rPr lang="fr-FR" smtClean="0"/>
              <a:t>15/10/2020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72054958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071F181-B4A8-474E-B52B-104594353FF2}" type="datetime1">
              <a:rPr lang="fr-FR" smtClean="0"/>
              <a:t>15/10/2020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83567845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01331DB-C2F8-4BD7-B6F4-FC50266E91F4}" type="datetime1">
              <a:rPr lang="fr-FR" smtClean="0"/>
              <a:t>15/10/2020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0114375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FD872D5-8513-4A83-96C4-2661F895699E}" type="datetime1">
              <a:rPr lang="fr-FR" smtClean="0"/>
              <a:t>15/10/2020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578821940"/>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BB8CFA1-3A92-470D-A67C-78D0C8C26C54}" type="datetime1">
              <a:rPr lang="fr-FR" smtClean="0"/>
              <a:t>15/10/2020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88479765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1849B2-284F-424E-B758-F735378442CB}" type="datetime1">
              <a:rPr lang="fr-FR" smtClean="0"/>
              <a:t>15/10/2020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48299388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5DF8F2F-B697-49B8-956C-DEC9D51B9335}"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529994354"/>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4FEE9F-58EC-471A-8F0D-36C5E83B7AA0}"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666328967"/>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4000">
              <a:srgbClr val="7030A0"/>
            </a:gs>
            <a:gs pos="69000">
              <a:schemeClr val="accent5">
                <a:lumMod val="75000"/>
              </a:schemeClr>
            </a:gs>
            <a:gs pos="90000">
              <a:schemeClr val="bg1"/>
            </a:gs>
            <a:gs pos="84000">
              <a:schemeClr val="accent4">
                <a:lumMod val="60000"/>
                <a:lumOff val="40000"/>
              </a:schemeClr>
            </a:gs>
            <a:gs pos="60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02B448-A162-4E0E-A861-AD7EEFDA420B}" type="datetime1">
              <a:rPr lang="fr-FR" smtClean="0"/>
              <a:t>15/10/2020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7B5580-0B97-4C3F-8018-F1C7114DCE38}" type="slidenum">
              <a:rPr lang="fr-FR" smtClean="0"/>
              <a:t>‹N°›</a:t>
            </a:fld>
            <a:endParaRPr lang="fr-FR"/>
          </a:p>
        </p:txBody>
      </p:sp>
    </p:spTree>
    <p:extLst>
      <p:ext uri="{BB962C8B-B14F-4D97-AF65-F5344CB8AC3E}">
        <p14:creationId xmlns:p14="http://schemas.microsoft.com/office/powerpoint/2010/main" val="28408300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1040" y="630936"/>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1" t="7901" r="-401" b="12483"/>
          <a:stretch/>
        </p:blipFill>
        <p:spPr>
          <a:xfrm>
            <a:off x="1316174" y="1044595"/>
            <a:ext cx="9656626" cy="4777981"/>
          </a:xfrm>
          <a:prstGeom prst="rect">
            <a:avLst/>
          </a:prstGeom>
          <a:effectLst>
            <a:softEdge rad="127000"/>
          </a:effectLst>
        </p:spPr>
      </p:pic>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a:t>
            </a:fld>
            <a:endParaRPr lang="fr-FR" sz="1800" b="1" dirty="0">
              <a:solidFill>
                <a:srgbClr val="7030A0"/>
              </a:solidFill>
              <a:latin typeface="Magneto" panose="04030805050802020D02" pitchFamily="82" charset="0"/>
            </a:endParaRPr>
          </a:p>
        </p:txBody>
      </p:sp>
      <p:sp>
        <p:nvSpPr>
          <p:cNvPr id="8" name="Rectangle 7"/>
          <p:cNvSpPr/>
          <p:nvPr/>
        </p:nvSpPr>
        <p:spPr>
          <a:xfrm>
            <a:off x="2435382" y="1066317"/>
            <a:ext cx="7321235" cy="2862322"/>
          </a:xfrm>
          <a:prstGeom prst="rect">
            <a:avLst/>
          </a:prstGeom>
        </p:spPr>
        <p:txBody>
          <a:bodyPr wrap="none">
            <a:spAutoFit/>
          </a:bodyPr>
          <a:lstStyle/>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err="1"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Cadaquès</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a:t>
            </a:r>
          </a:p>
          <a:p>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un </a:t>
            </a:r>
            <a:r>
              <a:rPr lang="fr-FR" sz="6000" b="1" dirty="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coup de </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cœur</a:t>
            </a:r>
          </a:p>
          <a:p>
            <a:r>
              <a:rPr lang="fr-FR" sz="6000" b="1" dirty="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N°9</a:t>
            </a:r>
            <a:endParaRPr lang="fr-FR" sz="6000" b="1" dirty="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33169462"/>
      </p:ext>
    </p:extLst>
  </p:cSld>
  <p:clrMapOvr>
    <a:masterClrMapping/>
  </p:clrMapOvr>
  <mc:AlternateContent xmlns:mc="http://schemas.openxmlformats.org/markup-compatibility/2006">
    <mc:Choice xmlns:p14="http://schemas.microsoft.com/office/powerpoint/2010/main" Requires="p14">
      <p:transition spd="slow" p14:dur="7000" advTm="8000">
        <p:wedge/>
        <p:sndAc>
          <p:stSnd loop="1">
            <p:snd r:embed="rId3" name="286 spaans guitar.wav"/>
          </p:stSnd>
        </p:sndAc>
      </p:transition>
    </mc:Choice>
    <mc:Fallback>
      <p:transition spd="slow" advTm="8000">
        <p:wedge/>
        <p:sndAc>
          <p:stSnd loop="1">
            <p:snd r:embed="rId3" name="286 spaans guita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20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8">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8">
                                            <p:txEl>
                                              <p:pRg st="2" end="2"/>
                                            </p:txEl>
                                          </p:spTgt>
                                        </p:tgtEl>
                                        <p:attrNameLst>
                                          <p:attrName>ppt_w</p:attrName>
                                        </p:attrNameLst>
                                      </p:cBhvr>
                                    </p:anim>
                                    <p:anim by="(#ppt_w*0.50)" calcmode="lin" valueType="num">
                                      <p:cBhvr>
                                        <p:cTn id="42" dur="500" decel="50000" autoRev="1" fill="hold">
                                          <p:stCondLst>
                                            <p:cond delay="0"/>
                                          </p:stCondLst>
                                        </p:cTn>
                                        <p:tgtEl>
                                          <p:spTgt spid="8">
                                            <p:txEl>
                                              <p:pRg st="2" end="2"/>
                                            </p:txEl>
                                          </p:spTgt>
                                        </p:tgtEl>
                                        <p:attrNameLst>
                                          <p:attrName>ppt_x</p:attrName>
                                        </p:attrNameLst>
                                      </p:cBhvr>
                                    </p:anim>
                                    <p:anim from="(-#ppt_h/2)" to="(#ppt_y)" calcmode="lin" valueType="num">
                                      <p:cBhvr>
                                        <p:cTn id="43" dur="1000" fill="hold">
                                          <p:stCondLst>
                                            <p:cond delay="0"/>
                                          </p:stCondLst>
                                        </p:cTn>
                                        <p:tgtEl>
                                          <p:spTgt spid="8">
                                            <p:txEl>
                                              <p:pRg st="2" end="2"/>
                                            </p:txEl>
                                          </p:spTgt>
                                        </p:tgtEl>
                                        <p:attrNameLst>
                                          <p:attrName>ppt_y</p:attrName>
                                        </p:attrNameLst>
                                      </p:cBhvr>
                                    </p:anim>
                                    <p:animRot by="21600000">
                                      <p:cBhvr>
                                        <p:cTn id="44"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1486" y="656120"/>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2</a:t>
            </a:fld>
            <a:endParaRPr lang="fr-FR" sz="1800" b="1" dirty="0">
              <a:solidFill>
                <a:srgbClr val="7030A0"/>
              </a:solidFill>
              <a:latin typeface="Magneto" panose="04030805050802020D02" pitchFamily="82" charset="0"/>
            </a:endParaRPr>
          </a:p>
        </p:txBody>
      </p:sp>
      <p:sp>
        <p:nvSpPr>
          <p:cNvPr id="2" name="Rectangle 1"/>
          <p:cNvSpPr/>
          <p:nvPr/>
        </p:nvSpPr>
        <p:spPr>
          <a:xfrm>
            <a:off x="1196789" y="822695"/>
            <a:ext cx="9816352" cy="5262979"/>
          </a:xfrm>
          <a:prstGeom prst="rect">
            <a:avLst/>
          </a:prstGeom>
        </p:spPr>
        <p:txBody>
          <a:bodyPr wrap="square">
            <a:spAutoFit/>
          </a:bodyPr>
          <a:lstStyle/>
          <a:p>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V</a:t>
            </a:r>
            <a:r>
              <a:rPr lang="fr-FR" sz="2400" b="1" dirty="0" smtClean="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ais </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vous présenter, aujourd'hui, des photos du village de </a:t>
            </a:r>
            <a:r>
              <a:rPr lang="fr-FR" sz="2400" b="1" dirty="0" err="1">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Cadaqués</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 sur la Costa Brava, avec ses façades à la blancheur </a:t>
            </a:r>
            <a:r>
              <a:rPr lang="fr-FR" sz="2400" b="1" dirty="0" smtClean="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éclatante Il </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a gardé toute son authenticité et sa simplicité.  Là, le visiteur ne peut qu'être émerveillé par l'harmonie subtile de ces lieux au charme insoupçonné. Un paysage immuable depuis des siècles, et où les richesses, tant humaines que culturelles, n'ont rien à envier à celles des grandes villes. La route qui y mène est sinueuse, et bordée d'oliviers, plantés sur des terrasses. Perdu en contrebas du Cap de Creus, </a:t>
            </a:r>
            <a:r>
              <a:rPr lang="fr-FR" sz="2400" b="1" dirty="0" err="1">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Cadaqués</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 nous donne une impression de bout du monde. Dans ce village tourné vers la mer, et inchangé depuis sa fondation, la tranquillité, le silence et l'histoire semblent avoir, comme par miracle, traversé le temps !  </a:t>
            </a:r>
          </a:p>
        </p:txBody>
      </p:sp>
    </p:spTree>
    <p:extLst>
      <p:ext uri="{BB962C8B-B14F-4D97-AF65-F5344CB8AC3E}">
        <p14:creationId xmlns:p14="http://schemas.microsoft.com/office/powerpoint/2010/main" val="2943405528"/>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3</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41493" y="1059329"/>
            <a:ext cx="7245061" cy="4830041"/>
          </a:xfrm>
          <a:prstGeom prst="rect">
            <a:avLst/>
          </a:prstGeom>
          <a:effectLst>
            <a:softEdge rad="127000"/>
          </a:effectLst>
        </p:spPr>
      </p:pic>
    </p:spTree>
    <p:extLst>
      <p:ext uri="{BB962C8B-B14F-4D97-AF65-F5344CB8AC3E}">
        <p14:creationId xmlns:p14="http://schemas.microsoft.com/office/powerpoint/2010/main" val="34110140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4617" y="1061475"/>
            <a:ext cx="10657807" cy="4827895"/>
          </a:xfrm>
          <a:prstGeom prst="rect">
            <a:avLst/>
          </a:prstGeom>
        </p:spPr>
      </p:pic>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4</a:t>
            </a:fld>
            <a:endParaRPr lang="fr-FR" sz="1800" b="1" dirty="0">
              <a:solidFill>
                <a:srgbClr val="7030A0"/>
              </a:solidFill>
              <a:latin typeface="Magneto" panose="04030805050802020D02" pitchFamily="82" charset="0"/>
            </a:endParaRPr>
          </a:p>
        </p:txBody>
      </p:sp>
    </p:spTree>
    <p:extLst>
      <p:ext uri="{BB962C8B-B14F-4D97-AF65-F5344CB8AC3E}">
        <p14:creationId xmlns:p14="http://schemas.microsoft.com/office/powerpoint/2010/main" val="1718972619"/>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5</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81835" y="1088511"/>
            <a:ext cx="7208328" cy="4800859"/>
          </a:xfrm>
          <a:prstGeom prst="rect">
            <a:avLst/>
          </a:prstGeom>
          <a:effectLst>
            <a:softEdge rad="127000"/>
          </a:effectLst>
        </p:spPr>
      </p:pic>
    </p:spTree>
    <p:extLst>
      <p:ext uri="{BB962C8B-B14F-4D97-AF65-F5344CB8AC3E}">
        <p14:creationId xmlns:p14="http://schemas.microsoft.com/office/powerpoint/2010/main" val="206407912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6</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91118" y="1082488"/>
            <a:ext cx="6333564" cy="4750173"/>
          </a:xfrm>
          <a:prstGeom prst="rect">
            <a:avLst/>
          </a:prstGeom>
          <a:effectLst>
            <a:softEdge rad="127000"/>
          </a:effectLst>
        </p:spPr>
      </p:pic>
    </p:spTree>
    <p:extLst>
      <p:ext uri="{BB962C8B-B14F-4D97-AF65-F5344CB8AC3E}">
        <p14:creationId xmlns:p14="http://schemas.microsoft.com/office/powerpoint/2010/main" val="36803629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7</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80129" y="1086754"/>
            <a:ext cx="7342096" cy="4742395"/>
          </a:xfrm>
          <a:prstGeom prst="rect">
            <a:avLst/>
          </a:prstGeom>
          <a:effectLst>
            <a:softEdge rad="127000"/>
          </a:effectLst>
        </p:spPr>
      </p:pic>
    </p:spTree>
    <p:extLst>
      <p:ext uri="{BB962C8B-B14F-4D97-AF65-F5344CB8AC3E}">
        <p14:creationId xmlns:p14="http://schemas.microsoft.com/office/powerpoint/2010/main" val="245978766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8</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71800" y="1085850"/>
            <a:ext cx="6404693" cy="4803520"/>
          </a:xfrm>
          <a:prstGeom prst="rect">
            <a:avLst/>
          </a:prstGeom>
          <a:effectLst>
            <a:softEdge rad="127000"/>
          </a:effectLst>
        </p:spPr>
      </p:pic>
    </p:spTree>
    <p:extLst>
      <p:ext uri="{BB962C8B-B14F-4D97-AF65-F5344CB8AC3E}">
        <p14:creationId xmlns:p14="http://schemas.microsoft.com/office/powerpoint/2010/main" val="57074766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9</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47365" y="1103493"/>
            <a:ext cx="7140388" cy="4755498"/>
          </a:xfrm>
          <a:prstGeom prst="rect">
            <a:avLst/>
          </a:prstGeom>
          <a:effectLst>
            <a:softEdge rad="127000"/>
          </a:effectLst>
        </p:spPr>
      </p:pic>
    </p:spTree>
    <p:extLst>
      <p:ext uri="{BB962C8B-B14F-4D97-AF65-F5344CB8AC3E}">
        <p14:creationId xmlns:p14="http://schemas.microsoft.com/office/powerpoint/2010/main" val="423622074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10</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03612" y="1098020"/>
            <a:ext cx="8041341" cy="4746625"/>
          </a:xfrm>
          <a:prstGeom prst="rect">
            <a:avLst/>
          </a:prstGeom>
          <a:effectLst>
            <a:softEdge rad="127000"/>
          </a:effectLst>
        </p:spPr>
      </p:pic>
    </p:spTree>
    <p:extLst>
      <p:ext uri="{BB962C8B-B14F-4D97-AF65-F5344CB8AC3E}">
        <p14:creationId xmlns:p14="http://schemas.microsoft.com/office/powerpoint/2010/main" val="168755772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11</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87706" y="1023471"/>
            <a:ext cx="7298850" cy="4865900"/>
          </a:xfrm>
          <a:prstGeom prst="rect">
            <a:avLst/>
          </a:prstGeom>
          <a:effectLst>
            <a:softEdge rad="127000"/>
          </a:effectLst>
        </p:spPr>
      </p:pic>
    </p:spTree>
    <p:extLst>
      <p:ext uri="{BB962C8B-B14F-4D97-AF65-F5344CB8AC3E}">
        <p14:creationId xmlns:p14="http://schemas.microsoft.com/office/powerpoint/2010/main" val="7707266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12</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58352" y="1075765"/>
            <a:ext cx="6347013" cy="4760260"/>
          </a:xfrm>
          <a:prstGeom prst="rect">
            <a:avLst/>
          </a:prstGeom>
          <a:effectLst>
            <a:softEdge rad="127000"/>
          </a:effectLst>
        </p:spPr>
      </p:pic>
    </p:spTree>
    <p:extLst>
      <p:ext uri="{BB962C8B-B14F-4D97-AF65-F5344CB8AC3E}">
        <p14:creationId xmlns:p14="http://schemas.microsoft.com/office/powerpoint/2010/main" val="258923350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13</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21224" y="1024559"/>
            <a:ext cx="8686800" cy="4843874"/>
          </a:xfrm>
          <a:prstGeom prst="rect">
            <a:avLst/>
          </a:prstGeom>
          <a:effectLst>
            <a:softEdge rad="127000"/>
          </a:effectLst>
        </p:spPr>
      </p:pic>
    </p:spTree>
    <p:extLst>
      <p:ext uri="{BB962C8B-B14F-4D97-AF65-F5344CB8AC3E}">
        <p14:creationId xmlns:p14="http://schemas.microsoft.com/office/powerpoint/2010/main" val="24980934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14</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9059" r="-58" b="7881"/>
          <a:stretch/>
        </p:blipFill>
        <p:spPr>
          <a:xfrm>
            <a:off x="2286000" y="1089211"/>
            <a:ext cx="7624482" cy="4746813"/>
          </a:xfrm>
          <a:prstGeom prst="rect">
            <a:avLst/>
          </a:prstGeom>
          <a:effectLst>
            <a:softEdge rad="127000"/>
          </a:effectLst>
        </p:spPr>
      </p:pic>
    </p:spTree>
    <p:extLst>
      <p:ext uri="{BB962C8B-B14F-4D97-AF65-F5344CB8AC3E}">
        <p14:creationId xmlns:p14="http://schemas.microsoft.com/office/powerpoint/2010/main" val="140046745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1040" y="630936"/>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07854" y="831879"/>
            <a:ext cx="10376291" cy="5194242"/>
          </a:xfrm>
          <a:prstGeom prst="rect">
            <a:avLst/>
          </a:prstGeom>
        </p:spPr>
      </p:pic>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15</a:t>
            </a:fld>
            <a:endParaRPr lang="fr-FR" sz="1800" b="1" dirty="0">
              <a:solidFill>
                <a:srgbClr val="7030A0"/>
              </a:solidFill>
              <a:latin typeface="Magneto" panose="04030805050802020D02" pitchFamily="82" charset="0"/>
            </a:endParaRPr>
          </a:p>
        </p:txBody>
      </p:sp>
      <p:sp>
        <p:nvSpPr>
          <p:cNvPr id="8" name="Rectangle 7"/>
          <p:cNvSpPr/>
          <p:nvPr/>
        </p:nvSpPr>
        <p:spPr>
          <a:xfrm>
            <a:off x="2595683" y="1083827"/>
            <a:ext cx="7000634" cy="1846659"/>
          </a:xfrm>
          <a:prstGeom prst="rect">
            <a:avLst/>
          </a:prstGeom>
        </p:spPr>
        <p:txBody>
          <a:bodyPr wrap="none">
            <a:spAutoFit/>
          </a:bodyPr>
          <a:lstStyle/>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54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C’était </a:t>
            </a:r>
            <a:r>
              <a:rPr lang="fr-FR" sz="5400" b="1" dirty="0" err="1"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Cadaquès</a:t>
            </a:r>
            <a:endParaRPr lang="fr-FR" sz="54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endParaRPr>
          </a:p>
          <a:p>
            <a:r>
              <a:rPr lang="fr-FR" sz="54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un coup </a:t>
            </a:r>
            <a:r>
              <a:rPr lang="fr-FR" sz="54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de </a:t>
            </a:r>
            <a:r>
              <a:rPr lang="fr-FR" sz="5400" b="1" dirty="0" err="1">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coeur</a:t>
            </a:r>
            <a:endParaRPr lang="fr-FR" sz="54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509546169"/>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2000"/>
                                        <p:tgtEl>
                                          <p:spTgt spid="3"/>
                                        </p:tgtEl>
                                      </p:cBhvr>
                                    </p:animEffect>
                                    <p:anim calcmode="lin" valueType="num">
                                      <p:cBhvr>
                                        <p:cTn id="32" dur="2000" fill="hold"/>
                                        <p:tgtEl>
                                          <p:spTgt spid="3"/>
                                        </p:tgtEl>
                                        <p:attrNameLst>
                                          <p:attrName>ppt_w</p:attrName>
                                        </p:attrNameLst>
                                      </p:cBhvr>
                                      <p:tavLst>
                                        <p:tav tm="0" fmla="#ppt_w*sin(2.5*pi*$)">
                                          <p:val>
                                            <p:fltVal val="0"/>
                                          </p:val>
                                        </p:tav>
                                        <p:tav tm="100000">
                                          <p:val>
                                            <p:fltVal val="1"/>
                                          </p:val>
                                        </p:tav>
                                      </p:tavLst>
                                    </p:anim>
                                    <p:anim calcmode="lin" valueType="num">
                                      <p:cBhvr>
                                        <p:cTn id="33"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4" fill="hold">
                      <p:stCondLst>
                        <p:cond delay="indefinite"/>
                      </p:stCondLst>
                      <p:childTnLst>
                        <p:par>
                          <p:cTn id="35" fill="hold">
                            <p:stCondLst>
                              <p:cond delay="0"/>
                            </p:stCondLst>
                            <p:childTnLst>
                              <p:par>
                                <p:cTn id="36" presetID="21" presetClass="entr" presetSubtype="8" fill="hold" grpId="0"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heel(8)">
                                      <p:cBhvr>
                                        <p:cTn id="3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172</TotalTime>
  <Words>255</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29</cp:revision>
  <dcterms:created xsi:type="dcterms:W3CDTF">2020-09-19T14:40:14Z</dcterms:created>
  <dcterms:modified xsi:type="dcterms:W3CDTF">2020-10-15T16:58:46Z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