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fbGOEJ3AF+jsJwGKG/WzA==" hashData="1uCrrBYxzRmKk1KuhzSddFHR5TNMyoK8wVn/q/BPugw6FTABatNY93TjAiIiFHNBwbz+HKp4t1BjBAQecRSMR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7901" r="-401" b="12483"/>
          <a:stretch/>
        </p:blipFill>
        <p:spPr>
          <a:xfrm>
            <a:off x="1316174" y="1044595"/>
            <a:ext cx="9656626" cy="4777981"/>
          </a:xfrm>
          <a:prstGeom prst="rect">
            <a:avLst/>
          </a:prstGeom>
          <a:effectLst>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N°8</a:t>
            </a:r>
            <a:endPar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77671" y="1082488"/>
            <a:ext cx="6347012" cy="4760259"/>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60058" y="1100278"/>
            <a:ext cx="6037859" cy="4789091"/>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728" y="1095477"/>
            <a:ext cx="7164107" cy="4793893"/>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22177" y="1095303"/>
            <a:ext cx="7046258" cy="4733640"/>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98694" y="1103204"/>
            <a:ext cx="6373827" cy="4786165"/>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6792" y="1068832"/>
            <a:ext cx="7162800" cy="4775200"/>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8" y="1086445"/>
            <a:ext cx="7232640" cy="4802925"/>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4941" y="1065548"/>
            <a:ext cx="7227328" cy="4823822"/>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54741" y="1100053"/>
            <a:ext cx="10421471" cy="4720837"/>
          </a:xfrm>
          <a:prstGeom prst="rect">
            <a:avLst/>
          </a:prstGeom>
        </p:spPr>
      </p:pic>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90" b="3318"/>
          <a:stretch/>
        </p:blipFill>
        <p:spPr>
          <a:xfrm>
            <a:off x="2765518" y="1010571"/>
            <a:ext cx="6660963" cy="4836858"/>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6859" y="1075766"/>
            <a:ext cx="7259862" cy="4813604"/>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52760" y="1075765"/>
            <a:ext cx="9702423" cy="4813605"/>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2020-09-19T14:40:14Z</dcterms:created>
  <dcterms:modified xsi:type="dcterms:W3CDTF">2020-10-15T16:42:40Z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