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dN3KmAD44bYbDuNFtSY6w==" hashData="MlpVWFbv4HV4pXtsSmL8R7ZylkIYajXZf2NnSKneG26+w3RkFTGPc1Rlb2VochVyKmj4DABbH+fCuTZp0Upul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15/10/2020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15/10/2020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15/10/2020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15/10/2020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rgbClr val="7030A0"/>
            </a:gs>
            <a:gs pos="69000">
              <a:schemeClr val="accent5">
                <a:lumMod val="75000"/>
              </a:schemeClr>
            </a:gs>
            <a:gs pos="90000">
              <a:schemeClr val="bg1"/>
            </a:gs>
            <a:gs pos="84000">
              <a:schemeClr val="accent4">
                <a:lumMod val="60000"/>
                <a:lumOff val="40000"/>
              </a:schemeClr>
            </a:gs>
            <a:gs pos="6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15/10/2020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7901" r="-401" b="12483"/>
          <a:stretch/>
        </p:blipFill>
        <p:spPr>
          <a:xfrm>
            <a:off x="1316174" y="1044595"/>
            <a:ext cx="9656626" cy="4777981"/>
          </a:xfrm>
          <a:prstGeom prst="rect">
            <a:avLst/>
          </a:prstGeom>
          <a:effectLst>
            <a:softEdge rad="127000"/>
          </a:effectLst>
        </p:spPr>
      </p:pic>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2435382" y="1066317"/>
            <a:ext cx="7321235"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Cadaquès</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un </a:t>
            </a:r>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coup de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cœur</a:t>
            </a:r>
          </a:p>
          <a:p>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N°7</a:t>
            </a:r>
            <a:endPar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286 spaans guitar.wav"/>
          </p:stSnd>
        </p:sndAc>
      </p:transition>
    </mc:Choice>
    <mc:Fallback>
      <p:transition spd="slow" advTm="8000">
        <p:wedge/>
        <p:sndAc>
          <p:stSnd loop="1">
            <p:snd r:embed="rId3" name="286 spaans guit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2" end="2"/>
                                            </p:txEl>
                                          </p:spTgt>
                                        </p:tgtEl>
                                        <p:attrNameLst>
                                          <p:attrName>ppt_w</p:attrName>
                                        </p:attrNameLst>
                                      </p:cBhvr>
                                    </p:anim>
                                    <p:anim by="(#ppt_w*0.50)" calcmode="lin" valueType="num">
                                      <p:cBhvr>
                                        <p:cTn id="42" dur="500" decel="50000" autoRev="1" fill="hold">
                                          <p:stCondLst>
                                            <p:cond delay="0"/>
                                          </p:stCondLst>
                                        </p:cTn>
                                        <p:tgtEl>
                                          <p:spTgt spid="8">
                                            <p:txEl>
                                              <p:pRg st="2" end="2"/>
                                            </p:txEl>
                                          </p:spTgt>
                                        </p:tgtEl>
                                        <p:attrNameLst>
                                          <p:attrName>ppt_x</p:attrName>
                                        </p:attrNameLst>
                                      </p:cBhvr>
                                    </p:anim>
                                    <p:anim from="(-#ppt_h/2)" to="(#ppt_y)" calcmode="lin" valueType="num">
                                      <p:cBhvr>
                                        <p:cTn id="43" dur="1000" fill="hold">
                                          <p:stCondLst>
                                            <p:cond delay="0"/>
                                          </p:stCondLst>
                                        </p:cTn>
                                        <p:tgtEl>
                                          <p:spTgt spid="8">
                                            <p:txEl>
                                              <p:pRg st="2" end="2"/>
                                            </p:txEl>
                                          </p:spTgt>
                                        </p:tgtEl>
                                        <p:attrNameLst>
                                          <p:attrName>ppt_y</p:attrName>
                                        </p:attrNameLst>
                                      </p:cBhvr>
                                    </p:anim>
                                    <p:animRot by="21600000">
                                      <p:cBhvr>
                                        <p:cTn id="4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196789" y="822695"/>
            <a:ext cx="9816352" cy="5262979"/>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ais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vous présenter, aujourd'hui, des photos du village de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sur la Costa Brava, avec ses façades à la blancheur </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éclatante Il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 gardé toute son authenticité et sa simplicité.  Là, le visiteur ne peut qu'être émerveillé par l'harmonie subtile de ces lieux au charme insoupçonné. Un paysage immuable depuis des siècles, et où les richesses, tant humaines que culturelles, n'ont rien à envier à celles des grandes villes. La route qui y mène est sinueuse, et bordée d'oliviers, plantés sur des terrasses. Perdu en contrebas du Cap de Creus,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nous donne une impression de bout du monde. Dans ce village tourné vers la mer, et inchangé depuis sa fondation, la tranquillité, le silence et l'histoire semblent avoir, comme par miracle, traversé le temps !  </a:t>
            </a: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7365" y="1115083"/>
            <a:ext cx="7153835" cy="4722520"/>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0812" y="1083235"/>
            <a:ext cx="7153835" cy="4769224"/>
          </a:xfrm>
          <a:prstGeom prst="rect">
            <a:avLst/>
          </a:prstGeom>
          <a:effectLst>
            <a:softEdge rad="127000"/>
          </a:effectLst>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11187" y="1072979"/>
            <a:ext cx="8146115" cy="4816391"/>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51528" y="1098176"/>
            <a:ext cx="8108173" cy="4791193"/>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1047750"/>
            <a:ext cx="7620000" cy="4762500"/>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63271" y="1083752"/>
            <a:ext cx="8162364" cy="4750496"/>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4600" y="1120538"/>
            <a:ext cx="7046259" cy="4694570"/>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77670" y="1084971"/>
            <a:ext cx="6347011" cy="4755221"/>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7706" y="1046213"/>
            <a:ext cx="7180729" cy="4789490"/>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01153" y="1087500"/>
            <a:ext cx="7113493" cy="4733706"/>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15353" y="1062318"/>
            <a:ext cx="8497452" cy="4769195"/>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66800" y="1089213"/>
            <a:ext cx="9931360" cy="4800157"/>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7854" y="831879"/>
            <a:ext cx="10376291" cy="5194242"/>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595683" y="1083827"/>
            <a:ext cx="7000634" cy="1846659"/>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C’était </a:t>
            </a:r>
            <a:r>
              <a:rPr lang="fr-FR" sz="54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Cadaquès</a:t>
            </a:r>
            <a:endPar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a:p>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un coup </a:t>
            </a:r>
            <a:r>
              <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de </a:t>
            </a:r>
            <a:r>
              <a:rPr lang="fr-FR" sz="5400" b="1" dirty="0" err="1">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coeur</a:t>
            </a:r>
            <a:endPar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TotalTime>
  <Words>255</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28</cp:revision>
  <dcterms:created xsi:type="dcterms:W3CDTF">2020-09-19T14:40:14Z</dcterms:created>
  <dcterms:modified xsi:type="dcterms:W3CDTF">2020-10-15T16:15:08Z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