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hRewzN60TBy9L6NLJG6JiQ==" hashData="kJIHpUmzzGUN+3Mcs/mv+jF9rb/OrUm4F1Zl0beu9PHQ+V3oNEYWhw4FLTHfkVhcoBCESNSe+tB6RxsbIqTGJ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97" autoAdjust="0"/>
    <p:restoredTop sz="94660"/>
  </p:normalViewPr>
  <p:slideViewPr>
    <p:cSldViewPr snapToGrid="0" showGuides="1">
      <p:cViewPr varScale="1">
        <p:scale>
          <a:sx n="78" d="100"/>
          <a:sy n="78" d="100"/>
        </p:scale>
        <p:origin x="336"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9027366-D076-4A10-92B9-E6E406AE1D22}" type="datetimeFigureOut">
              <a:rPr lang="fr-FR" smtClean="0"/>
              <a:t>15/10/2020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81DEC9F-B6AB-43F6-9B20-289AF6B43C45}" type="slidenum">
              <a:rPr lang="fr-FR" smtClean="0"/>
              <a:t>‹N°›</a:t>
            </a:fld>
            <a:endParaRPr lang="fr-FR"/>
          </a:p>
        </p:txBody>
      </p:sp>
    </p:spTree>
    <p:extLst>
      <p:ext uri="{BB962C8B-B14F-4D97-AF65-F5344CB8AC3E}">
        <p14:creationId xmlns:p14="http://schemas.microsoft.com/office/powerpoint/2010/main" val="5312407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a:t>
            </a:fld>
            <a:endParaRPr lang="fr-FR"/>
          </a:p>
        </p:txBody>
      </p:sp>
    </p:spTree>
    <p:extLst>
      <p:ext uri="{BB962C8B-B14F-4D97-AF65-F5344CB8AC3E}">
        <p14:creationId xmlns:p14="http://schemas.microsoft.com/office/powerpoint/2010/main" val="38173761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2</a:t>
            </a:fld>
            <a:endParaRPr lang="fr-FR"/>
          </a:p>
        </p:txBody>
      </p:sp>
    </p:spTree>
    <p:extLst>
      <p:ext uri="{BB962C8B-B14F-4D97-AF65-F5344CB8AC3E}">
        <p14:creationId xmlns:p14="http://schemas.microsoft.com/office/powerpoint/2010/main" val="14911913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3</a:t>
            </a:fld>
            <a:endParaRPr lang="fr-FR"/>
          </a:p>
        </p:txBody>
      </p:sp>
    </p:spTree>
    <p:extLst>
      <p:ext uri="{BB962C8B-B14F-4D97-AF65-F5344CB8AC3E}">
        <p14:creationId xmlns:p14="http://schemas.microsoft.com/office/powerpoint/2010/main" val="12865711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4</a:t>
            </a:fld>
            <a:endParaRPr lang="fr-FR"/>
          </a:p>
        </p:txBody>
      </p:sp>
    </p:spTree>
    <p:extLst>
      <p:ext uri="{BB962C8B-B14F-4D97-AF65-F5344CB8AC3E}">
        <p14:creationId xmlns:p14="http://schemas.microsoft.com/office/powerpoint/2010/main" val="1693817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5</a:t>
            </a:fld>
            <a:endParaRPr lang="fr-FR"/>
          </a:p>
        </p:txBody>
      </p:sp>
    </p:spTree>
    <p:extLst>
      <p:ext uri="{BB962C8B-B14F-4D97-AF65-F5344CB8AC3E}">
        <p14:creationId xmlns:p14="http://schemas.microsoft.com/office/powerpoint/2010/main" val="11651740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6</a:t>
            </a:fld>
            <a:endParaRPr lang="fr-FR"/>
          </a:p>
        </p:txBody>
      </p:sp>
    </p:spTree>
    <p:extLst>
      <p:ext uri="{BB962C8B-B14F-4D97-AF65-F5344CB8AC3E}">
        <p14:creationId xmlns:p14="http://schemas.microsoft.com/office/powerpoint/2010/main" val="42047500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7</a:t>
            </a:fld>
            <a:endParaRPr lang="fr-FR"/>
          </a:p>
        </p:txBody>
      </p:sp>
    </p:spTree>
    <p:extLst>
      <p:ext uri="{BB962C8B-B14F-4D97-AF65-F5344CB8AC3E}">
        <p14:creationId xmlns:p14="http://schemas.microsoft.com/office/powerpoint/2010/main" val="14593885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8</a:t>
            </a:fld>
            <a:endParaRPr lang="fr-FR"/>
          </a:p>
        </p:txBody>
      </p:sp>
    </p:spTree>
    <p:extLst>
      <p:ext uri="{BB962C8B-B14F-4D97-AF65-F5344CB8AC3E}">
        <p14:creationId xmlns:p14="http://schemas.microsoft.com/office/powerpoint/2010/main" val="33919723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9</a:t>
            </a:fld>
            <a:endParaRPr lang="fr-FR"/>
          </a:p>
        </p:txBody>
      </p:sp>
    </p:spTree>
    <p:extLst>
      <p:ext uri="{BB962C8B-B14F-4D97-AF65-F5344CB8AC3E}">
        <p14:creationId xmlns:p14="http://schemas.microsoft.com/office/powerpoint/2010/main" val="2626973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10</a:t>
            </a:fld>
            <a:endParaRPr lang="fr-FR"/>
          </a:p>
        </p:txBody>
      </p:sp>
    </p:spTree>
    <p:extLst>
      <p:ext uri="{BB962C8B-B14F-4D97-AF65-F5344CB8AC3E}">
        <p14:creationId xmlns:p14="http://schemas.microsoft.com/office/powerpoint/2010/main" val="40823547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11</a:t>
            </a:fld>
            <a:endParaRPr lang="fr-FR"/>
          </a:p>
        </p:txBody>
      </p:sp>
    </p:spTree>
    <p:extLst>
      <p:ext uri="{BB962C8B-B14F-4D97-AF65-F5344CB8AC3E}">
        <p14:creationId xmlns:p14="http://schemas.microsoft.com/office/powerpoint/2010/main" val="3738735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12</a:t>
            </a:fld>
            <a:endParaRPr lang="fr-FR"/>
          </a:p>
        </p:txBody>
      </p:sp>
    </p:spTree>
    <p:extLst>
      <p:ext uri="{BB962C8B-B14F-4D97-AF65-F5344CB8AC3E}">
        <p14:creationId xmlns:p14="http://schemas.microsoft.com/office/powerpoint/2010/main" val="49973376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13</a:t>
            </a:fld>
            <a:endParaRPr lang="fr-FR"/>
          </a:p>
        </p:txBody>
      </p:sp>
    </p:spTree>
    <p:extLst>
      <p:ext uri="{BB962C8B-B14F-4D97-AF65-F5344CB8AC3E}">
        <p14:creationId xmlns:p14="http://schemas.microsoft.com/office/powerpoint/2010/main" val="370466112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14</a:t>
            </a:fld>
            <a:endParaRPr lang="fr-FR"/>
          </a:p>
        </p:txBody>
      </p:sp>
    </p:spTree>
    <p:extLst>
      <p:ext uri="{BB962C8B-B14F-4D97-AF65-F5344CB8AC3E}">
        <p14:creationId xmlns:p14="http://schemas.microsoft.com/office/powerpoint/2010/main" val="33822888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15</a:t>
            </a:fld>
            <a:endParaRPr lang="fr-FR"/>
          </a:p>
        </p:txBody>
      </p:sp>
    </p:spTree>
    <p:extLst>
      <p:ext uri="{BB962C8B-B14F-4D97-AF65-F5344CB8AC3E}">
        <p14:creationId xmlns:p14="http://schemas.microsoft.com/office/powerpoint/2010/main" val="895971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48C09ADC-6A63-4BED-AAC6-0E6D15B11453}" type="datetime1">
              <a:rPr lang="fr-FR" smtClean="0"/>
              <a:t>15/10/2020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2611342341"/>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A06887D-8EE7-40E5-A9CF-C7A97F02FFF3}" type="datetime1">
              <a:rPr lang="fr-FR" smtClean="0"/>
              <a:t>15/10/2020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2348060710"/>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974F8B73-79DF-40BB-80A4-7AFAE2CEC291}" type="datetime1">
              <a:rPr lang="fr-FR" smtClean="0"/>
              <a:t>15/10/2020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1657019631"/>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BBD7132D-5761-462D-A850-269DCC782AA8}" type="datetime1">
              <a:rPr lang="fr-FR" smtClean="0"/>
              <a:t>15/10/2020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3720549581"/>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3071F181-B4A8-474E-B52B-104594353FF2}" type="datetime1">
              <a:rPr lang="fr-FR" smtClean="0"/>
              <a:t>15/10/2020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383567845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C01331DB-C2F8-4BD7-B6F4-FC50266E91F4}" type="datetime1">
              <a:rPr lang="fr-FR" smtClean="0"/>
              <a:t>15/10/2020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101143754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5FD872D5-8513-4A83-96C4-2661F895699E}" type="datetime1">
              <a:rPr lang="fr-FR" smtClean="0"/>
              <a:t>15/10/2020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1578821940"/>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FBB8CFA1-3A92-470D-A67C-78D0C8C26C54}" type="datetime1">
              <a:rPr lang="fr-FR" smtClean="0"/>
              <a:t>15/10/2020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3884797655"/>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A41849B2-284F-424E-B758-F735378442CB}" type="datetime1">
              <a:rPr lang="fr-FR" smtClean="0"/>
              <a:t>15/10/2020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348299388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5DF8F2F-B697-49B8-956C-DEC9D51B9335}" type="datetime1">
              <a:rPr lang="fr-FR" smtClean="0"/>
              <a:t>15/10/2020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3529994354"/>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54FEE9F-58EC-471A-8F0D-36C5E83B7AA0}" type="datetime1">
              <a:rPr lang="fr-FR" smtClean="0"/>
              <a:t>15/10/2020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3666328967"/>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4000">
              <a:srgbClr val="7030A0"/>
            </a:gs>
            <a:gs pos="69000">
              <a:schemeClr val="accent5">
                <a:lumMod val="75000"/>
              </a:schemeClr>
            </a:gs>
            <a:gs pos="90000">
              <a:schemeClr val="bg1"/>
            </a:gs>
            <a:gs pos="84000">
              <a:schemeClr val="accent4">
                <a:lumMod val="60000"/>
                <a:lumOff val="40000"/>
              </a:schemeClr>
            </a:gs>
            <a:gs pos="60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02B448-A162-4E0E-A861-AD7EEFDA420B}" type="datetime1">
              <a:rPr lang="fr-FR" smtClean="0"/>
              <a:t>15/10/2020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77B5580-0B97-4C3F-8018-F1C7114DCE38}" type="slidenum">
              <a:rPr lang="fr-FR" smtClean="0"/>
              <a:t>‹N°›</a:t>
            </a:fld>
            <a:endParaRPr lang="fr-FR"/>
          </a:p>
        </p:txBody>
      </p:sp>
    </p:spTree>
    <p:extLst>
      <p:ext uri="{BB962C8B-B14F-4D97-AF65-F5344CB8AC3E}">
        <p14:creationId xmlns:p14="http://schemas.microsoft.com/office/powerpoint/2010/main" val="28408300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1040" y="630936"/>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rotWithShape="1">
          <a:blip r:embed="rId4" cstate="email">
            <a:extLst>
              <a:ext uri="{28A0092B-C50C-407E-A947-70E740481C1C}">
                <a14:useLocalDpi xmlns:a14="http://schemas.microsoft.com/office/drawing/2010/main"/>
              </a:ext>
            </a:extLst>
          </a:blip>
          <a:srcRect l="1" t="7901" r="-401" b="12483"/>
          <a:stretch/>
        </p:blipFill>
        <p:spPr>
          <a:xfrm>
            <a:off x="1316174" y="1044595"/>
            <a:ext cx="9656626" cy="4777981"/>
          </a:xfrm>
          <a:prstGeom prst="rect">
            <a:avLst/>
          </a:prstGeom>
          <a:effectLst>
            <a:softEdge rad="127000"/>
          </a:effectLst>
        </p:spPr>
      </p:pic>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a:t>
            </a:fld>
            <a:endParaRPr lang="fr-FR" sz="1800" b="1" dirty="0">
              <a:solidFill>
                <a:srgbClr val="7030A0"/>
              </a:solidFill>
              <a:latin typeface="Magneto" panose="04030805050802020D02" pitchFamily="82" charset="0"/>
            </a:endParaRPr>
          </a:p>
        </p:txBody>
      </p:sp>
      <p:sp>
        <p:nvSpPr>
          <p:cNvPr id="8" name="Rectangle 7"/>
          <p:cNvSpPr/>
          <p:nvPr/>
        </p:nvSpPr>
        <p:spPr>
          <a:xfrm>
            <a:off x="2435382" y="1066317"/>
            <a:ext cx="7321235" cy="2862322"/>
          </a:xfrm>
          <a:prstGeom prst="rect">
            <a:avLst/>
          </a:prstGeom>
        </p:spPr>
        <p:txBody>
          <a:bodyPr wrap="none">
            <a:spAutoFit/>
          </a:bodyPr>
          <a:lstStyle/>
          <a:p>
            <a:r>
              <a:rPr lang="fr-FR" sz="60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     </a:t>
            </a:r>
            <a:r>
              <a:rPr lang="fr-FR" sz="6000" b="1" dirty="0" err="1" smtClean="0">
                <a:ln>
                  <a:solidFill>
                    <a:sysClr val="windowText" lastClr="000000"/>
                  </a:solidFill>
                </a:ln>
                <a:solidFill>
                  <a:srgbClr val="7030A0"/>
                </a:solidFill>
                <a:effectLst>
                  <a:glow rad="228600">
                    <a:schemeClr val="accent4">
                      <a:satMod val="175000"/>
                      <a:alpha val="40000"/>
                    </a:schemeClr>
                  </a:glow>
                </a:effectLst>
                <a:latin typeface="Magneto" panose="04030805050802020D02" pitchFamily="82" charset="0"/>
              </a:rPr>
              <a:t>Cadaquès</a:t>
            </a:r>
            <a:r>
              <a:rPr lang="fr-FR" sz="6000" b="1" dirty="0" smtClean="0">
                <a:ln>
                  <a:solidFill>
                    <a:sysClr val="windowText" lastClr="000000"/>
                  </a:solidFill>
                </a:ln>
                <a:solidFill>
                  <a:srgbClr val="7030A0"/>
                </a:solidFill>
                <a:effectLst>
                  <a:glow rad="228600">
                    <a:schemeClr val="accent4">
                      <a:satMod val="175000"/>
                      <a:alpha val="40000"/>
                    </a:schemeClr>
                  </a:glow>
                </a:effectLst>
                <a:latin typeface="Magneto" panose="04030805050802020D02" pitchFamily="82" charset="0"/>
              </a:rPr>
              <a:t> :</a:t>
            </a:r>
          </a:p>
          <a:p>
            <a:r>
              <a:rPr lang="fr-FR" sz="6000" b="1" dirty="0" smtClean="0">
                <a:ln>
                  <a:solidFill>
                    <a:sysClr val="windowText" lastClr="000000"/>
                  </a:solidFill>
                </a:ln>
                <a:solidFill>
                  <a:srgbClr val="7030A0"/>
                </a:solidFill>
                <a:effectLst>
                  <a:glow rad="228600">
                    <a:schemeClr val="accent4">
                      <a:satMod val="175000"/>
                      <a:alpha val="40000"/>
                    </a:schemeClr>
                  </a:glow>
                </a:effectLst>
                <a:latin typeface="Magneto" panose="04030805050802020D02" pitchFamily="82" charset="0"/>
              </a:rPr>
              <a:t> un </a:t>
            </a:r>
            <a:r>
              <a:rPr lang="fr-FR" sz="6000" b="1" dirty="0">
                <a:ln>
                  <a:solidFill>
                    <a:sysClr val="windowText" lastClr="000000"/>
                  </a:solidFill>
                </a:ln>
                <a:solidFill>
                  <a:srgbClr val="7030A0"/>
                </a:solidFill>
                <a:effectLst>
                  <a:glow rad="228600">
                    <a:schemeClr val="accent4">
                      <a:satMod val="175000"/>
                      <a:alpha val="40000"/>
                    </a:schemeClr>
                  </a:glow>
                </a:effectLst>
                <a:latin typeface="Magneto" panose="04030805050802020D02" pitchFamily="82" charset="0"/>
              </a:rPr>
              <a:t>coup de </a:t>
            </a:r>
            <a:r>
              <a:rPr lang="fr-FR" sz="6000" b="1" dirty="0" smtClean="0">
                <a:ln>
                  <a:solidFill>
                    <a:sysClr val="windowText" lastClr="000000"/>
                  </a:solidFill>
                </a:ln>
                <a:solidFill>
                  <a:srgbClr val="7030A0"/>
                </a:solidFill>
                <a:effectLst>
                  <a:glow rad="228600">
                    <a:schemeClr val="accent4">
                      <a:satMod val="175000"/>
                      <a:alpha val="40000"/>
                    </a:schemeClr>
                  </a:glow>
                </a:effectLst>
                <a:latin typeface="Magneto" panose="04030805050802020D02" pitchFamily="82" charset="0"/>
              </a:rPr>
              <a:t>cœur</a:t>
            </a:r>
          </a:p>
          <a:p>
            <a:r>
              <a:rPr lang="fr-FR" sz="6000" b="1" dirty="0">
                <a:ln>
                  <a:solidFill>
                    <a:sysClr val="windowText" lastClr="000000"/>
                  </a:solidFill>
                </a:ln>
                <a:solidFill>
                  <a:srgbClr val="7030A0"/>
                </a:solidFill>
                <a:effectLst>
                  <a:glow rad="228600">
                    <a:schemeClr val="accent4">
                      <a:satMod val="175000"/>
                      <a:alpha val="40000"/>
                    </a:schemeClr>
                  </a:glow>
                </a:effectLst>
                <a:latin typeface="Magneto" panose="04030805050802020D02" pitchFamily="82" charset="0"/>
              </a:rPr>
              <a:t> </a:t>
            </a:r>
            <a:r>
              <a:rPr lang="fr-FR" sz="6000" b="1" dirty="0" smtClean="0">
                <a:ln>
                  <a:solidFill>
                    <a:sysClr val="windowText" lastClr="000000"/>
                  </a:solidFill>
                </a:ln>
                <a:solidFill>
                  <a:srgbClr val="7030A0"/>
                </a:solidFill>
                <a:effectLst>
                  <a:glow rad="228600">
                    <a:schemeClr val="accent4">
                      <a:satMod val="175000"/>
                      <a:alpha val="40000"/>
                    </a:schemeClr>
                  </a:glow>
                </a:effectLst>
                <a:latin typeface="Magneto" panose="04030805050802020D02" pitchFamily="82" charset="0"/>
              </a:rPr>
              <a:t>         </a:t>
            </a:r>
            <a:r>
              <a:rPr lang="fr-FR" sz="6000" b="1" dirty="0" smtClean="0">
                <a:ln>
                  <a:solidFill>
                    <a:sysClr val="windowText" lastClr="000000"/>
                  </a:solidFill>
                </a:ln>
                <a:solidFill>
                  <a:srgbClr val="7030A0"/>
                </a:solidFill>
                <a:effectLst>
                  <a:glow rad="228600">
                    <a:schemeClr val="accent4">
                      <a:satMod val="175000"/>
                      <a:alpha val="40000"/>
                    </a:schemeClr>
                  </a:glow>
                </a:effectLst>
                <a:latin typeface="Magneto" panose="04030805050802020D02" pitchFamily="82" charset="0"/>
              </a:rPr>
              <a:t>N°5</a:t>
            </a:r>
            <a:endParaRPr lang="fr-FR" sz="6000" b="1" dirty="0">
              <a:ln>
                <a:solidFill>
                  <a:sysClr val="windowText" lastClr="000000"/>
                </a:solidFill>
              </a:ln>
              <a:solidFill>
                <a:srgbClr val="7030A0"/>
              </a:solidFill>
              <a:effectLst>
                <a:glow rad="228600">
                  <a:schemeClr val="accent4">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4033169462"/>
      </p:ext>
    </p:extLst>
  </p:cSld>
  <p:clrMapOvr>
    <a:masterClrMapping/>
  </p:clrMapOvr>
  <mc:AlternateContent xmlns:mc="http://schemas.openxmlformats.org/markup-compatibility/2006">
    <mc:Choice xmlns:p14="http://schemas.microsoft.com/office/powerpoint/2010/main" Requires="p14">
      <p:transition spd="slow" p14:dur="7000" advTm="8000">
        <p:wedge/>
        <p:sndAc>
          <p:stSnd loop="1">
            <p:snd r:embed="rId3" name="286 spaans guitar.wav"/>
          </p:stSnd>
        </p:sndAc>
      </p:transition>
    </mc:Choice>
    <mc:Fallback>
      <p:transition spd="slow" advTm="8000">
        <p:wedge/>
        <p:sndAc>
          <p:stSnd loop="1">
            <p:snd r:embed="rId3" name="286 spaans guitar.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wheel(8)">
                                      <p:cBhvr>
                                        <p:cTn id="20" dur="2000"/>
                                        <p:tgtEl>
                                          <p:spTgt spid="2"/>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8">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8">
                                            <p:txEl>
                                              <p:pRg st="0" end="0"/>
                                            </p:txEl>
                                          </p:spTgt>
                                        </p:tgtEl>
                                        <p:attrNameLst>
                                          <p:attrName>ppt_w</p:attrName>
                                        </p:attrNameLst>
                                      </p:cBhvr>
                                    </p:anim>
                                    <p:anim by="(#ppt_w*0.50)" calcmode="lin" valueType="num">
                                      <p:cBhvr>
                                        <p:cTn id="26" dur="500" decel="50000" autoRev="1" fill="hold">
                                          <p:stCondLst>
                                            <p:cond delay="0"/>
                                          </p:stCondLst>
                                        </p:cTn>
                                        <p:tgtEl>
                                          <p:spTgt spid="8">
                                            <p:txEl>
                                              <p:pRg st="0" end="0"/>
                                            </p:txEl>
                                          </p:spTgt>
                                        </p:tgtEl>
                                        <p:attrNameLst>
                                          <p:attrName>ppt_x</p:attrName>
                                        </p:attrNameLst>
                                      </p:cBhvr>
                                    </p:anim>
                                    <p:anim from="(-#ppt_h/2)" to="(#ppt_y)" calcmode="lin" valueType="num">
                                      <p:cBhvr>
                                        <p:cTn id="27" dur="1000" fill="hold">
                                          <p:stCondLst>
                                            <p:cond delay="0"/>
                                          </p:stCondLst>
                                        </p:cTn>
                                        <p:tgtEl>
                                          <p:spTgt spid="8">
                                            <p:txEl>
                                              <p:pRg st="0" end="0"/>
                                            </p:txEl>
                                          </p:spTgt>
                                        </p:tgtEl>
                                        <p:attrNameLst>
                                          <p:attrName>ppt_y</p:attrName>
                                        </p:attrNameLst>
                                      </p:cBhvr>
                                    </p:anim>
                                    <p:animRot by="21600000">
                                      <p:cBhvr>
                                        <p:cTn id="28" dur="1000" fill="hold">
                                          <p:stCondLst>
                                            <p:cond delay="0"/>
                                          </p:stCondLst>
                                        </p:cTn>
                                        <p:tgtEl>
                                          <p:spTgt spid="8">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8">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8">
                                            <p:txEl>
                                              <p:pRg st="1" end="1"/>
                                            </p:txEl>
                                          </p:spTgt>
                                        </p:tgtEl>
                                        <p:attrNameLst>
                                          <p:attrName>ppt_w</p:attrName>
                                        </p:attrNameLst>
                                      </p:cBhvr>
                                    </p:anim>
                                    <p:anim by="(#ppt_w*0.50)" calcmode="lin" valueType="num">
                                      <p:cBhvr>
                                        <p:cTn id="34" dur="500" decel="50000" autoRev="1" fill="hold">
                                          <p:stCondLst>
                                            <p:cond delay="0"/>
                                          </p:stCondLst>
                                        </p:cTn>
                                        <p:tgtEl>
                                          <p:spTgt spid="8">
                                            <p:txEl>
                                              <p:pRg st="1" end="1"/>
                                            </p:txEl>
                                          </p:spTgt>
                                        </p:tgtEl>
                                        <p:attrNameLst>
                                          <p:attrName>ppt_x</p:attrName>
                                        </p:attrNameLst>
                                      </p:cBhvr>
                                    </p:anim>
                                    <p:anim from="(-#ppt_h/2)" to="(#ppt_y)" calcmode="lin" valueType="num">
                                      <p:cBhvr>
                                        <p:cTn id="35" dur="1000" fill="hold">
                                          <p:stCondLst>
                                            <p:cond delay="0"/>
                                          </p:stCondLst>
                                        </p:cTn>
                                        <p:tgtEl>
                                          <p:spTgt spid="8">
                                            <p:txEl>
                                              <p:pRg st="1" end="1"/>
                                            </p:txEl>
                                          </p:spTgt>
                                        </p:tgtEl>
                                        <p:attrNameLst>
                                          <p:attrName>ppt_y</p:attrName>
                                        </p:attrNameLst>
                                      </p:cBhvr>
                                    </p:anim>
                                    <p:animRot by="21600000">
                                      <p:cBhvr>
                                        <p:cTn id="36" dur="1000" fill="hold">
                                          <p:stCondLst>
                                            <p:cond delay="0"/>
                                          </p:stCondLst>
                                        </p:cTn>
                                        <p:tgtEl>
                                          <p:spTgt spid="8">
                                            <p:txEl>
                                              <p:pRg st="1" end="1"/>
                                            </p:txEl>
                                          </p:spTgt>
                                        </p:tgtEl>
                                        <p:attrNameLst>
                                          <p:attrName>r</p:attrName>
                                        </p:attrNameLst>
                                      </p:cBhvr>
                                    </p:animRot>
                                  </p:childTnLst>
                                </p:cTn>
                              </p:par>
                            </p:childTnLst>
                          </p:cTn>
                        </p:par>
                      </p:childTnLst>
                    </p:cTn>
                  </p:par>
                  <p:par>
                    <p:cTn id="37" fill="hold">
                      <p:stCondLst>
                        <p:cond delay="indefinite"/>
                      </p:stCondLst>
                      <p:childTnLst>
                        <p:par>
                          <p:cTn id="38" fill="hold">
                            <p:stCondLst>
                              <p:cond delay="0"/>
                            </p:stCondLst>
                            <p:childTnLst>
                              <p:par>
                                <p:cTn id="39" presetID="56" presetClass="entr" presetSubtype="0" fill="hold" nodeType="clickEffect">
                                  <p:stCondLst>
                                    <p:cond delay="0"/>
                                  </p:stCondLst>
                                  <p:iterate type="lt">
                                    <p:tmPct val="10000"/>
                                  </p:iterate>
                                  <p:childTnLst>
                                    <p:set>
                                      <p:cBhvr>
                                        <p:cTn id="40" dur="1" fill="hold">
                                          <p:stCondLst>
                                            <p:cond delay="0"/>
                                          </p:stCondLst>
                                        </p:cTn>
                                        <p:tgtEl>
                                          <p:spTgt spid="8">
                                            <p:txEl>
                                              <p:pRg st="2" end="2"/>
                                            </p:txEl>
                                          </p:spTgt>
                                        </p:tgtEl>
                                        <p:attrNameLst>
                                          <p:attrName>style.visibility</p:attrName>
                                        </p:attrNameLst>
                                      </p:cBhvr>
                                      <p:to>
                                        <p:strVal val="visible"/>
                                      </p:to>
                                    </p:set>
                                    <p:anim by="(-#ppt_w*2)" calcmode="lin" valueType="num">
                                      <p:cBhvr rctx="PPT">
                                        <p:cTn id="41" dur="500" autoRev="1" fill="hold">
                                          <p:stCondLst>
                                            <p:cond delay="0"/>
                                          </p:stCondLst>
                                        </p:cTn>
                                        <p:tgtEl>
                                          <p:spTgt spid="8">
                                            <p:txEl>
                                              <p:pRg st="2" end="2"/>
                                            </p:txEl>
                                          </p:spTgt>
                                        </p:tgtEl>
                                        <p:attrNameLst>
                                          <p:attrName>ppt_w</p:attrName>
                                        </p:attrNameLst>
                                      </p:cBhvr>
                                    </p:anim>
                                    <p:anim by="(#ppt_w*0.50)" calcmode="lin" valueType="num">
                                      <p:cBhvr>
                                        <p:cTn id="42" dur="500" decel="50000" autoRev="1" fill="hold">
                                          <p:stCondLst>
                                            <p:cond delay="0"/>
                                          </p:stCondLst>
                                        </p:cTn>
                                        <p:tgtEl>
                                          <p:spTgt spid="8">
                                            <p:txEl>
                                              <p:pRg st="2" end="2"/>
                                            </p:txEl>
                                          </p:spTgt>
                                        </p:tgtEl>
                                        <p:attrNameLst>
                                          <p:attrName>ppt_x</p:attrName>
                                        </p:attrNameLst>
                                      </p:cBhvr>
                                    </p:anim>
                                    <p:anim from="(-#ppt_h/2)" to="(#ppt_y)" calcmode="lin" valueType="num">
                                      <p:cBhvr>
                                        <p:cTn id="43" dur="1000" fill="hold">
                                          <p:stCondLst>
                                            <p:cond delay="0"/>
                                          </p:stCondLst>
                                        </p:cTn>
                                        <p:tgtEl>
                                          <p:spTgt spid="8">
                                            <p:txEl>
                                              <p:pRg st="2" end="2"/>
                                            </p:txEl>
                                          </p:spTgt>
                                        </p:tgtEl>
                                        <p:attrNameLst>
                                          <p:attrName>ppt_y</p:attrName>
                                        </p:attrNameLst>
                                      </p:cBhvr>
                                    </p:anim>
                                    <p:animRot by="21600000">
                                      <p:cBhvr>
                                        <p:cTn id="44" dur="1000" fill="hold">
                                          <p:stCondLst>
                                            <p:cond delay="0"/>
                                          </p:stCondLst>
                                        </p:cTn>
                                        <p:tgtEl>
                                          <p:spTgt spid="8">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21486" y="656120"/>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2</a:t>
            </a:fld>
            <a:endParaRPr lang="fr-FR" sz="1800" b="1" dirty="0">
              <a:solidFill>
                <a:srgbClr val="7030A0"/>
              </a:solidFill>
              <a:latin typeface="Magneto" panose="04030805050802020D02" pitchFamily="82" charset="0"/>
            </a:endParaRPr>
          </a:p>
        </p:txBody>
      </p:sp>
      <p:sp>
        <p:nvSpPr>
          <p:cNvPr id="2" name="Rectangle 1"/>
          <p:cNvSpPr/>
          <p:nvPr/>
        </p:nvSpPr>
        <p:spPr>
          <a:xfrm>
            <a:off x="1196789" y="822695"/>
            <a:ext cx="9816352" cy="5262979"/>
          </a:xfrm>
          <a:prstGeom prst="rect">
            <a:avLst/>
          </a:prstGeom>
        </p:spPr>
        <p:txBody>
          <a:bodyPr wrap="square">
            <a:spAutoFit/>
          </a:bodyPr>
          <a:lstStyle/>
          <a:p>
            <a:r>
              <a:rPr lang="fr-FR" sz="2400" b="1" dirty="0">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V</a:t>
            </a:r>
            <a:r>
              <a:rPr lang="fr-FR" sz="2400" b="1" dirty="0" smtClean="0">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ais </a:t>
            </a:r>
            <a:r>
              <a:rPr lang="fr-FR" sz="2400" b="1" dirty="0">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vous présenter, aujourd'hui, des photos du village de </a:t>
            </a:r>
            <a:r>
              <a:rPr lang="fr-FR" sz="2400" b="1" dirty="0" err="1">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Cadaqués</a:t>
            </a:r>
            <a:r>
              <a:rPr lang="fr-FR" sz="2400" b="1" dirty="0">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 sur la Costa Brava, avec ses façades à la blancheur </a:t>
            </a:r>
            <a:r>
              <a:rPr lang="fr-FR" sz="2400" b="1" dirty="0" smtClean="0">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éclatante Il </a:t>
            </a:r>
            <a:r>
              <a:rPr lang="fr-FR" sz="2400" b="1" dirty="0">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a gardé toute son authenticité et sa simplicité.  Là, le visiteur ne peut qu'être émerveillé par l'harmonie subtile de ces lieux au charme insoupçonné. Un paysage immuable depuis des siècles, et où les richesses, tant humaines que culturelles, n'ont rien à envier à celles des grandes villes. La route qui y mène est sinueuse, et bordée d'oliviers, plantés sur des terrasses. Perdu en contrebas du Cap de Creus, </a:t>
            </a:r>
            <a:r>
              <a:rPr lang="fr-FR" sz="2400" b="1" dirty="0" err="1">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Cadaqués</a:t>
            </a:r>
            <a:r>
              <a:rPr lang="fr-FR" sz="2400" b="1" dirty="0">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 nous donne une impression de bout du monde. Dans ce village tourné vers la mer, et inchangé depuis sa fondation, la tranquillité, le silence et l'histoire semblent avoir, comme par miracle, traversé le temps !  </a:t>
            </a:r>
          </a:p>
        </p:txBody>
      </p:sp>
    </p:spTree>
    <p:extLst>
      <p:ext uri="{BB962C8B-B14F-4D97-AF65-F5344CB8AC3E}">
        <p14:creationId xmlns:p14="http://schemas.microsoft.com/office/powerpoint/2010/main" val="2943405528"/>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21" presetClass="entr" presetSubtype="8"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heel(8)">
                                      <p:cBhvr>
                                        <p:cTn id="2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3</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04111" y="1091178"/>
            <a:ext cx="7126941" cy="4730507"/>
          </a:xfrm>
          <a:prstGeom prst="rect">
            <a:avLst/>
          </a:prstGeom>
          <a:effectLst>
            <a:softEdge rad="127000"/>
          </a:effectLst>
        </p:spPr>
      </p:pic>
    </p:spTree>
    <p:extLst>
      <p:ext uri="{BB962C8B-B14F-4D97-AF65-F5344CB8AC3E}">
        <p14:creationId xmlns:p14="http://schemas.microsoft.com/office/powerpoint/2010/main" val="341101404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4</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891118" y="1092574"/>
            <a:ext cx="6320117" cy="4740088"/>
          </a:xfrm>
          <a:prstGeom prst="rect">
            <a:avLst/>
          </a:prstGeom>
          <a:effectLst>
            <a:softEdge rad="127000"/>
          </a:effectLst>
        </p:spPr>
      </p:pic>
    </p:spTree>
    <p:extLst>
      <p:ext uri="{BB962C8B-B14F-4D97-AF65-F5344CB8AC3E}">
        <p14:creationId xmlns:p14="http://schemas.microsoft.com/office/powerpoint/2010/main" val="1718972619"/>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5</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850776" y="1092574"/>
            <a:ext cx="6360459" cy="4770344"/>
          </a:xfrm>
          <a:prstGeom prst="rect">
            <a:avLst/>
          </a:prstGeom>
          <a:effectLst>
            <a:softEdge rad="127000"/>
          </a:effectLst>
        </p:spPr>
      </p:pic>
    </p:spTree>
    <p:extLst>
      <p:ext uri="{BB962C8B-B14F-4D97-AF65-F5344CB8AC3E}">
        <p14:creationId xmlns:p14="http://schemas.microsoft.com/office/powerpoint/2010/main" val="206407912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6</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702859" y="1092213"/>
            <a:ext cx="6965734" cy="4797157"/>
          </a:xfrm>
          <a:prstGeom prst="rect">
            <a:avLst/>
          </a:prstGeom>
          <a:effectLst>
            <a:softEdge rad="127000"/>
          </a:effectLst>
        </p:spPr>
      </p:pic>
    </p:spTree>
    <p:extLst>
      <p:ext uri="{BB962C8B-B14F-4D97-AF65-F5344CB8AC3E}">
        <p14:creationId xmlns:p14="http://schemas.microsoft.com/office/powerpoint/2010/main" val="368036291"/>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7</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474259" y="1106984"/>
            <a:ext cx="7113494" cy="4730474"/>
          </a:xfrm>
          <a:prstGeom prst="rect">
            <a:avLst/>
          </a:prstGeom>
          <a:effectLst>
            <a:softEdge rad="127000"/>
          </a:effectLst>
        </p:spPr>
      </p:pic>
    </p:spTree>
    <p:extLst>
      <p:ext uri="{BB962C8B-B14F-4D97-AF65-F5344CB8AC3E}">
        <p14:creationId xmlns:p14="http://schemas.microsoft.com/office/powerpoint/2010/main" val="2459787666"/>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8</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264148" y="1098369"/>
            <a:ext cx="7663704" cy="4716125"/>
          </a:xfrm>
          <a:prstGeom prst="rect">
            <a:avLst/>
          </a:prstGeom>
          <a:effectLst>
            <a:softEdge rad="127000"/>
          </a:effectLst>
        </p:spPr>
      </p:pic>
    </p:spTree>
    <p:extLst>
      <p:ext uri="{BB962C8B-B14F-4D97-AF65-F5344CB8AC3E}">
        <p14:creationId xmlns:p14="http://schemas.microsoft.com/office/powerpoint/2010/main" val="570747666"/>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9</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608728" y="1095699"/>
            <a:ext cx="7164455" cy="4793671"/>
          </a:xfrm>
          <a:prstGeom prst="rect">
            <a:avLst/>
          </a:prstGeom>
          <a:effectLst>
            <a:softEdge rad="127000"/>
          </a:effectLst>
        </p:spPr>
      </p:pic>
    </p:spTree>
    <p:extLst>
      <p:ext uri="{BB962C8B-B14F-4D97-AF65-F5344CB8AC3E}">
        <p14:creationId xmlns:p14="http://schemas.microsoft.com/office/powerpoint/2010/main" val="4236220745"/>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10</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47365" y="1082542"/>
            <a:ext cx="7153835" cy="4788931"/>
          </a:xfrm>
          <a:prstGeom prst="rect">
            <a:avLst/>
          </a:prstGeom>
          <a:effectLst>
            <a:softEdge rad="127000"/>
          </a:effectLst>
        </p:spPr>
      </p:pic>
    </p:spTree>
    <p:extLst>
      <p:ext uri="{BB962C8B-B14F-4D97-AF65-F5344CB8AC3E}">
        <p14:creationId xmlns:p14="http://schemas.microsoft.com/office/powerpoint/2010/main" val="1687557725"/>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11</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922928" y="1084492"/>
            <a:ext cx="8552369" cy="4804877"/>
          </a:xfrm>
          <a:prstGeom prst="rect">
            <a:avLst/>
          </a:prstGeom>
          <a:effectLst>
            <a:softEdge rad="127000"/>
          </a:effectLst>
        </p:spPr>
      </p:pic>
    </p:spTree>
    <p:extLst>
      <p:ext uri="{BB962C8B-B14F-4D97-AF65-F5344CB8AC3E}">
        <p14:creationId xmlns:p14="http://schemas.microsoft.com/office/powerpoint/2010/main" val="77072661"/>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12</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286000" y="1056580"/>
            <a:ext cx="7516906" cy="4810820"/>
          </a:xfrm>
          <a:prstGeom prst="rect">
            <a:avLst/>
          </a:prstGeom>
          <a:effectLst>
            <a:softEdge rad="127000"/>
          </a:effectLst>
        </p:spPr>
      </p:pic>
    </p:spTree>
    <p:extLst>
      <p:ext uri="{BB962C8B-B14F-4D97-AF65-F5344CB8AC3E}">
        <p14:creationId xmlns:p14="http://schemas.microsoft.com/office/powerpoint/2010/main" val="2589233506"/>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13</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447365" y="1055962"/>
            <a:ext cx="7431546" cy="4833407"/>
          </a:xfrm>
          <a:prstGeom prst="rect">
            <a:avLst/>
          </a:prstGeom>
          <a:effectLst>
            <a:softEdge rad="127000"/>
          </a:effectLst>
        </p:spPr>
      </p:pic>
    </p:spTree>
    <p:extLst>
      <p:ext uri="{BB962C8B-B14F-4D97-AF65-F5344CB8AC3E}">
        <p14:creationId xmlns:p14="http://schemas.microsoft.com/office/powerpoint/2010/main" val="249809344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14</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14600" y="1064151"/>
            <a:ext cx="7126941" cy="4753614"/>
          </a:xfrm>
          <a:prstGeom prst="rect">
            <a:avLst/>
          </a:prstGeom>
          <a:effectLst>
            <a:softEdge rad="127000"/>
          </a:effectLst>
        </p:spPr>
      </p:pic>
    </p:spTree>
    <p:extLst>
      <p:ext uri="{BB962C8B-B14F-4D97-AF65-F5344CB8AC3E}">
        <p14:creationId xmlns:p14="http://schemas.microsoft.com/office/powerpoint/2010/main" val="140046745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1040" y="630936"/>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907854" y="831879"/>
            <a:ext cx="10376291" cy="5194242"/>
          </a:xfrm>
          <a:prstGeom prst="rect">
            <a:avLst/>
          </a:prstGeom>
        </p:spPr>
      </p:pic>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15</a:t>
            </a:fld>
            <a:endParaRPr lang="fr-FR" sz="1800" b="1" dirty="0">
              <a:solidFill>
                <a:srgbClr val="7030A0"/>
              </a:solidFill>
              <a:latin typeface="Magneto" panose="04030805050802020D02" pitchFamily="82" charset="0"/>
            </a:endParaRPr>
          </a:p>
        </p:txBody>
      </p:sp>
      <p:sp>
        <p:nvSpPr>
          <p:cNvPr id="8" name="Rectangle 7"/>
          <p:cNvSpPr/>
          <p:nvPr/>
        </p:nvSpPr>
        <p:spPr>
          <a:xfrm>
            <a:off x="2595683" y="1083827"/>
            <a:ext cx="7000634" cy="1846659"/>
          </a:xfrm>
          <a:prstGeom prst="rect">
            <a:avLst/>
          </a:prstGeom>
        </p:spPr>
        <p:txBody>
          <a:bodyPr wrap="none">
            <a:spAutoFit/>
          </a:bodyPr>
          <a:lstStyle/>
          <a:p>
            <a:r>
              <a:rPr lang="fr-FR" sz="60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 </a:t>
            </a:r>
            <a:r>
              <a:rPr lang="fr-FR" sz="54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C’était </a:t>
            </a:r>
            <a:r>
              <a:rPr lang="fr-FR" sz="5400" b="1" dirty="0" err="1"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Cadaquès</a:t>
            </a:r>
            <a:endParaRPr lang="fr-FR" sz="54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endParaRPr>
          </a:p>
          <a:p>
            <a:r>
              <a:rPr lang="fr-FR" sz="54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 un coup </a:t>
            </a:r>
            <a:r>
              <a:rPr lang="fr-FR" sz="5400" b="1" dirty="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de </a:t>
            </a:r>
            <a:r>
              <a:rPr lang="fr-FR" sz="5400" b="1" dirty="0" err="1">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coeur</a:t>
            </a:r>
            <a:endParaRPr lang="fr-FR" sz="5400" b="1" dirty="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509546169"/>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1" end="1"/>
                                            </p:txEl>
                                          </p:spTgt>
                                        </p:tgtEl>
                                        <p:attrNameLst>
                                          <p:attrName>ppt_w</p:attrName>
                                        </p:attrNameLst>
                                      </p:cBhvr>
                                    </p:anim>
                                    <p:anim by="(#ppt_w*0.50)" calcmode="lin" valueType="num">
                                      <p:cBhvr>
                                        <p:cTn id="24" dur="500" decel="50000" autoRev="1" fill="hold">
                                          <p:stCondLst>
                                            <p:cond delay="0"/>
                                          </p:stCondLst>
                                        </p:cTn>
                                        <p:tgtEl>
                                          <p:spTgt spid="8">
                                            <p:txEl>
                                              <p:pRg st="1" end="1"/>
                                            </p:txEl>
                                          </p:spTgt>
                                        </p:tgtEl>
                                        <p:attrNameLst>
                                          <p:attrName>ppt_x</p:attrName>
                                        </p:attrNameLst>
                                      </p:cBhvr>
                                    </p:anim>
                                    <p:anim from="(-#ppt_h/2)" to="(#ppt_y)" calcmode="lin" valueType="num">
                                      <p:cBhvr>
                                        <p:cTn id="25" dur="1000" fill="hold">
                                          <p:stCondLst>
                                            <p:cond delay="0"/>
                                          </p:stCondLst>
                                        </p:cTn>
                                        <p:tgtEl>
                                          <p:spTgt spid="8">
                                            <p:txEl>
                                              <p:pRg st="1" end="1"/>
                                            </p:txEl>
                                          </p:spTgt>
                                        </p:tgtEl>
                                        <p:attrNameLst>
                                          <p:attrName>ppt_y</p:attrName>
                                        </p:attrNameLst>
                                      </p:cBhvr>
                                    </p:anim>
                                    <p:animRot by="21600000">
                                      <p:cBhvr>
                                        <p:cTn id="26" dur="1000" fill="hold">
                                          <p:stCondLst>
                                            <p:cond delay="0"/>
                                          </p:stCondLst>
                                        </p:cTn>
                                        <p:tgtEl>
                                          <p:spTgt spid="8">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45" presetClass="entr" presetSubtype="0" fill="hold" nodeType="click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fade">
                                      <p:cBhvr>
                                        <p:cTn id="31" dur="2000"/>
                                        <p:tgtEl>
                                          <p:spTgt spid="3"/>
                                        </p:tgtEl>
                                      </p:cBhvr>
                                    </p:animEffect>
                                    <p:anim calcmode="lin" valueType="num">
                                      <p:cBhvr>
                                        <p:cTn id="32" dur="2000" fill="hold"/>
                                        <p:tgtEl>
                                          <p:spTgt spid="3"/>
                                        </p:tgtEl>
                                        <p:attrNameLst>
                                          <p:attrName>ppt_w</p:attrName>
                                        </p:attrNameLst>
                                      </p:cBhvr>
                                      <p:tavLst>
                                        <p:tav tm="0" fmla="#ppt_w*sin(2.5*pi*$)">
                                          <p:val>
                                            <p:fltVal val="0"/>
                                          </p:val>
                                        </p:tav>
                                        <p:tav tm="100000">
                                          <p:val>
                                            <p:fltVal val="1"/>
                                          </p:val>
                                        </p:tav>
                                      </p:tavLst>
                                    </p:anim>
                                    <p:anim calcmode="lin" valueType="num">
                                      <p:cBhvr>
                                        <p:cTn id="33"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4" fill="hold">
                      <p:stCondLst>
                        <p:cond delay="indefinite"/>
                      </p:stCondLst>
                      <p:childTnLst>
                        <p:par>
                          <p:cTn id="35" fill="hold">
                            <p:stCondLst>
                              <p:cond delay="0"/>
                            </p:stCondLst>
                            <p:childTnLst>
                              <p:par>
                                <p:cTn id="36" presetID="21" presetClass="entr" presetSubtype="8" fill="hold" grpId="0" nodeType="clickEffect">
                                  <p:stCondLst>
                                    <p:cond delay="0"/>
                                  </p:stCondLst>
                                  <p:childTnLst>
                                    <p:set>
                                      <p:cBhvr>
                                        <p:cTn id="37" dur="1" fill="hold">
                                          <p:stCondLst>
                                            <p:cond delay="0"/>
                                          </p:stCondLst>
                                        </p:cTn>
                                        <p:tgtEl>
                                          <p:spTgt spid="4"/>
                                        </p:tgtEl>
                                        <p:attrNameLst>
                                          <p:attrName>style.visibility</p:attrName>
                                        </p:attrNameLst>
                                      </p:cBhvr>
                                      <p:to>
                                        <p:strVal val="visible"/>
                                      </p:to>
                                    </p:set>
                                    <p:animEffect transition="in" filter="wheel(8)">
                                      <p:cBhvr>
                                        <p:cTn id="38"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168</TotalTime>
  <Words>255</Words>
  <Application>Microsoft Office PowerPoint</Application>
  <PresentationFormat>Grand écran</PresentationFormat>
  <Paragraphs>66</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29</cp:revision>
  <dcterms:created xsi:type="dcterms:W3CDTF">2020-09-19T14:40:14Z</dcterms:created>
  <dcterms:modified xsi:type="dcterms:W3CDTF">2020-10-15T15:51:36Z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