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3VWkJWnOXmKRMauPYjEjw==" hashData="9OGcyUvhJCiBlvl6sumahPPbzBb92dnHDki0y16OxYZXUETe9EjbXUj3g2K+vtnKXstHVOL6xs6/DvwdKjLfJ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N°4</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39222" y="1061474"/>
            <a:ext cx="7589054" cy="4735051"/>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85247" y="1095934"/>
            <a:ext cx="6391246" cy="4793435"/>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471" y="1066230"/>
            <a:ext cx="7221070" cy="4812165"/>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706" y="1073010"/>
            <a:ext cx="7126941" cy="4772005"/>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7" y="1077259"/>
            <a:ext cx="7218167" cy="4812111"/>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7" y="1077259"/>
            <a:ext cx="7218167" cy="4812111"/>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12" b="11647"/>
          <a:stretch/>
        </p:blipFill>
        <p:spPr>
          <a:xfrm>
            <a:off x="2450726" y="1078121"/>
            <a:ext cx="7290547" cy="4811249"/>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1065858"/>
            <a:ext cx="7153836" cy="4804551"/>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706" y="1100001"/>
            <a:ext cx="7100047" cy="4735732"/>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800" y="1071561"/>
            <a:ext cx="8458200" cy="4757738"/>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4097" y="1110480"/>
            <a:ext cx="9383806" cy="4691903"/>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35624" y="1063361"/>
            <a:ext cx="7059321" cy="4826009"/>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2020-09-19T14:40:14Z</dcterms:created>
  <dcterms:modified xsi:type="dcterms:W3CDTF">2020-10-15T15:39:16Z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