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9" r:id="rId7"/>
    <p:sldId id="261" r:id="rId8"/>
    <p:sldId id="262" r:id="rId9"/>
    <p:sldId id="263" r:id="rId10"/>
    <p:sldId id="264" r:id="rId11"/>
    <p:sldId id="265"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OJtnroORW0bAC/5+S6CeQ==" hashData="/jdkzLO6Fh5nZQJaDiHtzVBk3N+WaDI0k7sBrjCTSBlHzDKIfQSI3oFgiPzlWnizIT4+wB/JI2ezILwZmTvB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N°3</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54941" y="1070599"/>
            <a:ext cx="7235222" cy="4818771"/>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41493" y="1061643"/>
            <a:ext cx="7248669" cy="4827727"/>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5012" y="1063999"/>
            <a:ext cx="8525435" cy="4795557"/>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958353" y="1092634"/>
            <a:ext cx="6145306" cy="4773706"/>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54941" y="1091348"/>
            <a:ext cx="7268010" cy="4798022"/>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588" b="13705"/>
          <a:stretch/>
        </p:blipFill>
        <p:spPr>
          <a:xfrm>
            <a:off x="1829649" y="1048871"/>
            <a:ext cx="8532701" cy="4840499"/>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5002" r="294"/>
          <a:stretch/>
        </p:blipFill>
        <p:spPr>
          <a:xfrm>
            <a:off x="2309398" y="1055993"/>
            <a:ext cx="7597588" cy="4833377"/>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6112" y="1075618"/>
            <a:ext cx="7279776" cy="4813752"/>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6471" r="221" b="13726"/>
          <a:stretch/>
        </p:blipFill>
        <p:spPr>
          <a:xfrm>
            <a:off x="1539688" y="1048871"/>
            <a:ext cx="9123830" cy="4787153"/>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91399" y="1083235"/>
            <a:ext cx="7209202" cy="4806135"/>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75965" y="1081349"/>
            <a:ext cx="7004278" cy="4808021"/>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54941" y="1079534"/>
            <a:ext cx="7249272" cy="4809835"/>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2020-09-19T14:40:14Z</dcterms:created>
  <dcterms:modified xsi:type="dcterms:W3CDTF">2020-10-15T15:28:32Z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