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0" r:id="rId4"/>
    <p:sldId id="258" r:id="rId5"/>
    <p:sldId id="259"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lNvR51dBvDEET+WnJjBvQ==" hashData="MMNOV7UH0kIsPde1MGzkiYRZSPhYLPMyO3Qa8bZmswq7AdRGWqv2KKMbbykHluHjcUZF6J1ZMzpo2ZNidwHS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027366-D076-4A10-92B9-E6E406AE1D22}" type="datetimeFigureOut">
              <a:rPr lang="fr-FR" smtClean="0"/>
              <a:t>15/10/2020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DEC9F-B6AB-43F6-9B20-289AF6B43C45}" type="slidenum">
              <a:rPr lang="fr-FR" smtClean="0"/>
              <a:t>‹N°›</a:t>
            </a:fld>
            <a:endParaRPr lang="fr-FR"/>
          </a:p>
        </p:txBody>
      </p:sp>
    </p:spTree>
    <p:extLst>
      <p:ext uri="{BB962C8B-B14F-4D97-AF65-F5344CB8AC3E}">
        <p14:creationId xmlns:p14="http://schemas.microsoft.com/office/powerpoint/2010/main" val="53124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a:t>
            </a:fld>
            <a:endParaRPr lang="fr-FR"/>
          </a:p>
        </p:txBody>
      </p:sp>
    </p:spTree>
    <p:extLst>
      <p:ext uri="{BB962C8B-B14F-4D97-AF65-F5344CB8AC3E}">
        <p14:creationId xmlns:p14="http://schemas.microsoft.com/office/powerpoint/2010/main" val="3817376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2</a:t>
            </a:fld>
            <a:endParaRPr lang="fr-FR"/>
          </a:p>
        </p:txBody>
      </p:sp>
    </p:spTree>
    <p:extLst>
      <p:ext uri="{BB962C8B-B14F-4D97-AF65-F5344CB8AC3E}">
        <p14:creationId xmlns:p14="http://schemas.microsoft.com/office/powerpoint/2010/main" val="1491191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3</a:t>
            </a:fld>
            <a:endParaRPr lang="fr-FR"/>
          </a:p>
        </p:txBody>
      </p:sp>
    </p:spTree>
    <p:extLst>
      <p:ext uri="{BB962C8B-B14F-4D97-AF65-F5344CB8AC3E}">
        <p14:creationId xmlns:p14="http://schemas.microsoft.com/office/powerpoint/2010/main" val="1165174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4</a:t>
            </a:fld>
            <a:endParaRPr lang="fr-FR"/>
          </a:p>
        </p:txBody>
      </p:sp>
    </p:spTree>
    <p:extLst>
      <p:ext uri="{BB962C8B-B14F-4D97-AF65-F5344CB8AC3E}">
        <p14:creationId xmlns:p14="http://schemas.microsoft.com/office/powerpoint/2010/main" val="1286571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5</a:t>
            </a:fld>
            <a:endParaRPr lang="fr-FR"/>
          </a:p>
        </p:txBody>
      </p:sp>
    </p:spTree>
    <p:extLst>
      <p:ext uri="{BB962C8B-B14F-4D97-AF65-F5344CB8AC3E}">
        <p14:creationId xmlns:p14="http://schemas.microsoft.com/office/powerpoint/2010/main" val="169381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6</a:t>
            </a:fld>
            <a:endParaRPr lang="fr-FR"/>
          </a:p>
        </p:txBody>
      </p:sp>
    </p:spTree>
    <p:extLst>
      <p:ext uri="{BB962C8B-B14F-4D97-AF65-F5344CB8AC3E}">
        <p14:creationId xmlns:p14="http://schemas.microsoft.com/office/powerpoint/2010/main" val="4204750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7</a:t>
            </a:fld>
            <a:endParaRPr lang="fr-FR"/>
          </a:p>
        </p:txBody>
      </p:sp>
    </p:spTree>
    <p:extLst>
      <p:ext uri="{BB962C8B-B14F-4D97-AF65-F5344CB8AC3E}">
        <p14:creationId xmlns:p14="http://schemas.microsoft.com/office/powerpoint/2010/main" val="1459388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8</a:t>
            </a:fld>
            <a:endParaRPr lang="fr-FR"/>
          </a:p>
        </p:txBody>
      </p:sp>
    </p:spTree>
    <p:extLst>
      <p:ext uri="{BB962C8B-B14F-4D97-AF65-F5344CB8AC3E}">
        <p14:creationId xmlns:p14="http://schemas.microsoft.com/office/powerpoint/2010/main" val="339197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9</a:t>
            </a:fld>
            <a:endParaRPr lang="fr-FR"/>
          </a:p>
        </p:txBody>
      </p:sp>
    </p:spTree>
    <p:extLst>
      <p:ext uri="{BB962C8B-B14F-4D97-AF65-F5344CB8AC3E}">
        <p14:creationId xmlns:p14="http://schemas.microsoft.com/office/powerpoint/2010/main" val="262697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10</a:t>
            </a:fld>
            <a:endParaRPr lang="fr-FR"/>
          </a:p>
        </p:txBody>
      </p:sp>
    </p:spTree>
    <p:extLst>
      <p:ext uri="{BB962C8B-B14F-4D97-AF65-F5344CB8AC3E}">
        <p14:creationId xmlns:p14="http://schemas.microsoft.com/office/powerpoint/2010/main" val="40823547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11</a:t>
            </a:fld>
            <a:endParaRPr lang="fr-FR"/>
          </a:p>
        </p:txBody>
      </p:sp>
    </p:spTree>
    <p:extLst>
      <p:ext uri="{BB962C8B-B14F-4D97-AF65-F5344CB8AC3E}">
        <p14:creationId xmlns:p14="http://schemas.microsoft.com/office/powerpoint/2010/main" val="373873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12</a:t>
            </a:fld>
            <a:endParaRPr lang="fr-FR"/>
          </a:p>
        </p:txBody>
      </p:sp>
    </p:spTree>
    <p:extLst>
      <p:ext uri="{BB962C8B-B14F-4D97-AF65-F5344CB8AC3E}">
        <p14:creationId xmlns:p14="http://schemas.microsoft.com/office/powerpoint/2010/main" val="4997337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13</a:t>
            </a:fld>
            <a:endParaRPr lang="fr-FR"/>
          </a:p>
        </p:txBody>
      </p:sp>
    </p:spTree>
    <p:extLst>
      <p:ext uri="{BB962C8B-B14F-4D97-AF65-F5344CB8AC3E}">
        <p14:creationId xmlns:p14="http://schemas.microsoft.com/office/powerpoint/2010/main" val="3704661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14</a:t>
            </a:fld>
            <a:endParaRPr lang="fr-FR"/>
          </a:p>
        </p:txBody>
      </p:sp>
    </p:spTree>
    <p:extLst>
      <p:ext uri="{BB962C8B-B14F-4D97-AF65-F5344CB8AC3E}">
        <p14:creationId xmlns:p14="http://schemas.microsoft.com/office/powerpoint/2010/main" val="3382288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81DEC9F-B6AB-43F6-9B20-289AF6B43C45}" type="slidenum">
              <a:rPr lang="fr-FR" smtClean="0"/>
              <a:t>15</a:t>
            </a:fld>
            <a:endParaRPr lang="fr-FR"/>
          </a:p>
        </p:txBody>
      </p:sp>
    </p:spTree>
    <p:extLst>
      <p:ext uri="{BB962C8B-B14F-4D97-AF65-F5344CB8AC3E}">
        <p14:creationId xmlns:p14="http://schemas.microsoft.com/office/powerpoint/2010/main" val="89597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8C09ADC-6A63-4BED-AAC6-0E6D15B1145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61134234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A06887D-8EE7-40E5-A9CF-C7A97F02FFF3}"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234806071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4F8B73-79DF-40BB-80A4-7AFAE2CEC291}"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65701963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D7132D-5761-462D-A850-269DCC782AA8}"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72054958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071F181-B4A8-474E-B52B-104594353FF2}" type="datetime1">
              <a:rPr lang="fr-FR" smtClean="0"/>
              <a:t>15/10/2020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35678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01331DB-C2F8-4BD7-B6F4-FC50266E91F4}" type="datetime1">
              <a:rPr lang="fr-FR" smtClean="0"/>
              <a:t>15/10/2020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0114375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FD872D5-8513-4A83-96C4-2661F895699E}" type="datetime1">
              <a:rPr lang="fr-FR" smtClean="0"/>
              <a:t>15/10/2020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1578821940"/>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BB8CFA1-3A92-470D-A67C-78D0C8C26C54}"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88479765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41849B2-284F-424E-B758-F735378442CB}" type="datetime1">
              <a:rPr lang="fr-FR" smtClean="0"/>
              <a:t>15/10/2020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48299388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5DF8F2F-B697-49B8-956C-DEC9D51B9335}"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529994354"/>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4FEE9F-58EC-471A-8F0D-36C5E83B7AA0}" type="datetime1">
              <a:rPr lang="fr-FR" smtClean="0"/>
              <a:t>15/10/2020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477B5580-0B97-4C3F-8018-F1C7114DCE38}" type="slidenum">
              <a:rPr lang="fr-FR" smtClean="0"/>
              <a:t>‹N°›</a:t>
            </a:fld>
            <a:endParaRPr lang="fr-FR"/>
          </a:p>
        </p:txBody>
      </p:sp>
    </p:spTree>
    <p:extLst>
      <p:ext uri="{BB962C8B-B14F-4D97-AF65-F5344CB8AC3E}">
        <p14:creationId xmlns:p14="http://schemas.microsoft.com/office/powerpoint/2010/main" val="3666328967"/>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4000">
              <a:srgbClr val="7030A0"/>
            </a:gs>
            <a:gs pos="69000">
              <a:schemeClr val="accent5">
                <a:lumMod val="75000"/>
              </a:schemeClr>
            </a:gs>
            <a:gs pos="90000">
              <a:schemeClr val="bg1"/>
            </a:gs>
            <a:gs pos="84000">
              <a:schemeClr val="accent4">
                <a:lumMod val="60000"/>
                <a:lumOff val="40000"/>
              </a:schemeClr>
            </a:gs>
            <a:gs pos="6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02B448-A162-4E0E-A861-AD7EEFDA420B}" type="datetime1">
              <a:rPr lang="fr-FR" smtClean="0"/>
              <a:t>15/10/2020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7B5580-0B97-4C3F-8018-F1C7114DCE38}" type="slidenum">
              <a:rPr lang="fr-FR" smtClean="0"/>
              <a:t>‹N°›</a:t>
            </a:fld>
            <a:endParaRPr lang="fr-FR"/>
          </a:p>
        </p:txBody>
      </p:sp>
    </p:spTree>
    <p:extLst>
      <p:ext uri="{BB962C8B-B14F-4D97-AF65-F5344CB8AC3E}">
        <p14:creationId xmlns:p14="http://schemas.microsoft.com/office/powerpoint/2010/main" val="28408300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68" t="14048" r="-539"/>
          <a:stretch/>
        </p:blipFill>
        <p:spPr>
          <a:xfrm>
            <a:off x="1066800" y="1066317"/>
            <a:ext cx="9910482" cy="4729365"/>
          </a:xfrm>
          <a:prstGeom prst="rect">
            <a:avLst/>
          </a:prstGeom>
          <a:effectLst>
            <a:glow rad="228600">
              <a:schemeClr val="accent5">
                <a:satMod val="175000"/>
                <a:alpha val="40000"/>
              </a:schemeClr>
            </a:glow>
            <a:softEdge rad="127000"/>
          </a:effectLst>
        </p:spPr>
      </p:pic>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a:t>
            </a:fld>
            <a:endParaRPr lang="fr-FR" sz="1800" b="1" dirty="0">
              <a:solidFill>
                <a:srgbClr val="7030A0"/>
              </a:solidFill>
              <a:latin typeface="Magneto" panose="04030805050802020D02" pitchFamily="82" charset="0"/>
            </a:endParaRPr>
          </a:p>
        </p:txBody>
      </p:sp>
      <p:sp>
        <p:nvSpPr>
          <p:cNvPr id="8" name="Rectangle 7"/>
          <p:cNvSpPr/>
          <p:nvPr/>
        </p:nvSpPr>
        <p:spPr>
          <a:xfrm>
            <a:off x="2435382" y="1066317"/>
            <a:ext cx="7321235" cy="2862322"/>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p>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a:t>
            </a:r>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coup de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cœur</a:t>
            </a:r>
          </a:p>
          <a:p>
            <a:r>
              <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N°2</a:t>
            </a:r>
            <a:endParaRPr lang="fr-FR" sz="60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33169462"/>
      </p:ext>
    </p:extLst>
  </p:cSld>
  <p:clrMapOvr>
    <a:masterClrMapping/>
  </p:clrMapOvr>
  <mc:AlternateContent xmlns:mc="http://schemas.openxmlformats.org/markup-compatibility/2006">
    <mc:Choice xmlns:p14="http://schemas.microsoft.com/office/powerpoint/2010/main" Requires="p14">
      <p:transition spd="slow" p14:dur="7000" advTm="8000">
        <p:wedge/>
        <p:sndAc>
          <p:stSnd loop="1">
            <p:snd r:embed="rId3" name="286 spaans guitar.wav"/>
          </p:stSnd>
        </p:sndAc>
      </p:transition>
    </mc:Choice>
    <mc:Fallback>
      <p:transition spd="slow" advTm="8000">
        <p:wedge/>
        <p:sndAc>
          <p:stSnd loop="1">
            <p:snd r:embed="rId3" name="286 spaans guita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nodeType="click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heel(8)">
                                      <p:cBhvr>
                                        <p:cTn id="39" dur="2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21" presetClass="entr" presetSubtype="8"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heel(8)">
                                      <p:cBhvr>
                                        <p:cTn id="4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21486" y="656120"/>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2</a:t>
            </a:fld>
            <a:endParaRPr lang="fr-FR" sz="1800" b="1" dirty="0">
              <a:solidFill>
                <a:srgbClr val="7030A0"/>
              </a:solidFill>
              <a:latin typeface="Magneto" panose="04030805050802020D02" pitchFamily="82" charset="0"/>
            </a:endParaRPr>
          </a:p>
        </p:txBody>
      </p:sp>
      <p:sp>
        <p:nvSpPr>
          <p:cNvPr id="2" name="Rectangle 1"/>
          <p:cNvSpPr/>
          <p:nvPr/>
        </p:nvSpPr>
        <p:spPr>
          <a:xfrm>
            <a:off x="1196789" y="822695"/>
            <a:ext cx="9816352" cy="5262979"/>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ais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vous présenter, aujourd'hui, des photos du village de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sur la Costa Brava, avec ses façades à la blancheur </a:t>
            </a:r>
            <a:r>
              <a:rPr lang="fr-FR" sz="2400" b="1" dirty="0" smtClean="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éclatante Il </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a gardé toute son authenticité et sa simplicité.  Là, le visiteur ne peut qu'être émerveillé par l'harmonie subtile de ces lieux au charme insoupçonné. Un paysage immuable depuis des siècles, et où les richesses, tant humaines que culturelles, n'ont rien à envier à celles des grandes villes. La route qui y mène est sinueuse, et bordée d'oliviers, plantés sur des terrasses. Perdu en contrebas du Cap de Creus, </a:t>
            </a:r>
            <a:r>
              <a:rPr lang="fr-FR" sz="2400" b="1" dirty="0" err="1">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Cadaqués</a:t>
            </a:r>
            <a:r>
              <a:rPr lang="fr-FR" sz="2400" b="1" dirty="0">
                <a:ln>
                  <a:solidFill>
                    <a:sysClr val="windowText" lastClr="000000"/>
                  </a:solidFill>
                </a:ln>
                <a:solidFill>
                  <a:schemeClr val="bg1"/>
                </a:solidFill>
                <a:effectLst>
                  <a:glow rad="228600">
                    <a:schemeClr val="accent5">
                      <a:satMod val="175000"/>
                      <a:alpha val="40000"/>
                    </a:schemeClr>
                  </a:glow>
                </a:effectLst>
                <a:latin typeface="Magneto" panose="04030805050802020D02" pitchFamily="82" charset="0"/>
              </a:rPr>
              <a:t> nous donne une impression de bout du monde. Dans ce village tourné vers la mer, et inchangé depuis sa fondation, la tranquillité, le silence et l'histoire semblent avoir, comme par miracle, traversé le temps !  </a:t>
            </a:r>
          </a:p>
        </p:txBody>
      </p:sp>
    </p:spTree>
    <p:extLst>
      <p:ext uri="{BB962C8B-B14F-4D97-AF65-F5344CB8AC3E}">
        <p14:creationId xmlns:p14="http://schemas.microsoft.com/office/powerpoint/2010/main" val="2943405528"/>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3</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23067" y="1059990"/>
            <a:ext cx="7283656" cy="4829380"/>
          </a:xfrm>
          <a:prstGeom prst="rect">
            <a:avLst/>
          </a:prstGeom>
          <a:effectLst>
            <a:softEdge rad="127000"/>
          </a:effectLst>
        </p:spPr>
      </p:pic>
    </p:spTree>
    <p:extLst>
      <p:ext uri="{BB962C8B-B14F-4D97-AF65-F5344CB8AC3E}">
        <p14:creationId xmlns:p14="http://schemas.microsoft.com/office/powerpoint/2010/main" val="206407912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86000" y="1023258"/>
            <a:ext cx="7620000" cy="4864100"/>
          </a:xfrm>
          <a:prstGeom prst="rect">
            <a:avLst/>
          </a:prstGeom>
          <a:effectLst>
            <a:softEdge rad="127000"/>
          </a:effectLst>
        </p:spPr>
      </p:pic>
    </p:spTree>
    <p:extLst>
      <p:ext uri="{BB962C8B-B14F-4D97-AF65-F5344CB8AC3E}">
        <p14:creationId xmlns:p14="http://schemas.microsoft.com/office/powerpoint/2010/main" val="34110140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5</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86000" y="647700"/>
            <a:ext cx="7620000" cy="5562600"/>
          </a:xfrm>
          <a:prstGeom prst="rect">
            <a:avLst/>
          </a:prstGeom>
        </p:spPr>
      </p:pic>
    </p:spTree>
    <p:extLst>
      <p:ext uri="{BB962C8B-B14F-4D97-AF65-F5344CB8AC3E}">
        <p14:creationId xmlns:p14="http://schemas.microsoft.com/office/powerpoint/2010/main" val="171897261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6</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5445" y="1092200"/>
            <a:ext cx="7195755" cy="4797170"/>
          </a:xfrm>
          <a:prstGeom prst="rect">
            <a:avLst/>
          </a:prstGeom>
          <a:effectLst>
            <a:softEdge rad="127000"/>
          </a:effectLst>
        </p:spPr>
      </p:pic>
    </p:spTree>
    <p:extLst>
      <p:ext uri="{BB962C8B-B14F-4D97-AF65-F5344CB8AC3E}">
        <p14:creationId xmlns:p14="http://schemas.microsoft.com/office/powerpoint/2010/main" val="36803629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7</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38399" y="1110332"/>
            <a:ext cx="7196668" cy="4779038"/>
          </a:xfrm>
          <a:prstGeom prst="rect">
            <a:avLst/>
          </a:prstGeom>
          <a:effectLst>
            <a:softEdge rad="127000"/>
          </a:effectLst>
        </p:spPr>
      </p:pic>
    </p:spTree>
    <p:extLst>
      <p:ext uri="{BB962C8B-B14F-4D97-AF65-F5344CB8AC3E}">
        <p14:creationId xmlns:p14="http://schemas.microsoft.com/office/powerpoint/2010/main" val="245978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8</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1123" y="1038490"/>
            <a:ext cx="7129754" cy="4781020"/>
          </a:xfrm>
          <a:prstGeom prst="rect">
            <a:avLst/>
          </a:prstGeom>
          <a:effectLst>
            <a:softEdge rad="127000"/>
          </a:effectLst>
        </p:spPr>
      </p:pic>
    </p:spTree>
    <p:extLst>
      <p:ext uri="{BB962C8B-B14F-4D97-AF65-F5344CB8AC3E}">
        <p14:creationId xmlns:p14="http://schemas.microsoft.com/office/powerpoint/2010/main" val="57074766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9</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218268" y="1132087"/>
            <a:ext cx="7569200" cy="4709725"/>
          </a:xfrm>
          <a:prstGeom prst="rect">
            <a:avLst/>
          </a:prstGeom>
          <a:effectLst>
            <a:softEdge rad="127000"/>
          </a:effectLst>
        </p:spPr>
      </p:pic>
    </p:spTree>
    <p:extLst>
      <p:ext uri="{BB962C8B-B14F-4D97-AF65-F5344CB8AC3E}">
        <p14:creationId xmlns:p14="http://schemas.microsoft.com/office/powerpoint/2010/main" val="423622074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10</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3066" y="1097545"/>
            <a:ext cx="7145867" cy="4791825"/>
          </a:xfrm>
          <a:prstGeom prst="rect">
            <a:avLst/>
          </a:prstGeom>
          <a:effectLst>
            <a:softEdge rad="127000"/>
          </a:effectLst>
        </p:spPr>
      </p:pic>
    </p:spTree>
    <p:extLst>
      <p:ext uri="{BB962C8B-B14F-4D97-AF65-F5344CB8AC3E}">
        <p14:creationId xmlns:p14="http://schemas.microsoft.com/office/powerpoint/2010/main" val="1687557725"/>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11</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52133" y="1083516"/>
            <a:ext cx="7603067" cy="4743794"/>
          </a:xfrm>
          <a:prstGeom prst="rect">
            <a:avLst/>
          </a:prstGeom>
          <a:effectLst>
            <a:softEdge rad="127000"/>
          </a:effectLst>
        </p:spPr>
      </p:pic>
    </p:spTree>
    <p:extLst>
      <p:ext uri="{BB962C8B-B14F-4D97-AF65-F5344CB8AC3E}">
        <p14:creationId xmlns:p14="http://schemas.microsoft.com/office/powerpoint/2010/main" val="77072661"/>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12</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506134" y="1095688"/>
            <a:ext cx="7095066" cy="4722984"/>
          </a:xfrm>
          <a:prstGeom prst="rect">
            <a:avLst/>
          </a:prstGeom>
          <a:effectLst>
            <a:softEdge rad="127000"/>
          </a:effectLst>
        </p:spPr>
      </p:pic>
    </p:spTree>
    <p:extLst>
      <p:ext uri="{BB962C8B-B14F-4D97-AF65-F5344CB8AC3E}">
        <p14:creationId xmlns:p14="http://schemas.microsoft.com/office/powerpoint/2010/main" val="2589233506"/>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13</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a:stretch>
            <a:fillRect/>
          </a:stretch>
        </p:blipFill>
        <p:spPr>
          <a:xfrm>
            <a:off x="2438399" y="1069622"/>
            <a:ext cx="7196667" cy="4797778"/>
          </a:xfrm>
          <a:prstGeom prst="rect">
            <a:avLst/>
          </a:prstGeom>
          <a:effectLst>
            <a:softEdge rad="127000"/>
          </a:effectLst>
        </p:spPr>
      </p:pic>
    </p:spTree>
    <p:extLst>
      <p:ext uri="{BB962C8B-B14F-4D97-AF65-F5344CB8AC3E}">
        <p14:creationId xmlns:p14="http://schemas.microsoft.com/office/powerpoint/2010/main" val="249809344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13232" y="658368"/>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14</a:t>
            </a:fld>
            <a:endParaRPr lang="fr-FR" sz="18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4533" y="1050892"/>
            <a:ext cx="7281334" cy="4823521"/>
          </a:xfrm>
          <a:prstGeom prst="rect">
            <a:avLst/>
          </a:prstGeom>
          <a:effectLst>
            <a:softEdge rad="127000"/>
          </a:effectLst>
        </p:spPr>
      </p:pic>
    </p:spTree>
    <p:extLst>
      <p:ext uri="{BB962C8B-B14F-4D97-AF65-F5344CB8AC3E}">
        <p14:creationId xmlns:p14="http://schemas.microsoft.com/office/powerpoint/2010/main" val="1400467453"/>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1040" y="630936"/>
            <a:ext cx="10789920" cy="5596128"/>
          </a:xfrm>
          <a:prstGeom prst="roundRect">
            <a:avLst/>
          </a:prstGeom>
          <a:noFill/>
          <a:ln w="825500">
            <a:gradFill flip="none" rotWithShape="1">
              <a:gsLst>
                <a:gs pos="68000">
                  <a:schemeClr val="accent4">
                    <a:lumMod val="60000"/>
                    <a:lumOff val="40000"/>
                  </a:schemeClr>
                </a:gs>
                <a:gs pos="0">
                  <a:schemeClr val="accent1">
                    <a:lumMod val="5000"/>
                    <a:lumOff val="95000"/>
                  </a:schemeClr>
                </a:gs>
                <a:gs pos="84000">
                  <a:schemeClr val="accent1">
                    <a:lumMod val="50000"/>
                  </a:schemeClr>
                </a:gs>
                <a:gs pos="91000">
                  <a:schemeClr val="accent1">
                    <a:lumMod val="45000"/>
                    <a:lumOff val="55000"/>
                  </a:schemeClr>
                </a:gs>
                <a:gs pos="100000">
                  <a:srgbClr val="7030A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252249"/>
            <a:ext cx="2743200" cy="365125"/>
          </a:xfrm>
        </p:spPr>
        <p:txBody>
          <a:bodyPr/>
          <a:lstStyle/>
          <a:p>
            <a:fld id="{20C6E7B4-7C13-4587-8D2C-39B68D9B581D}" type="datetime1">
              <a:rPr lang="fr-FR" sz="2000" b="1" smtClean="0">
                <a:solidFill>
                  <a:srgbClr val="7030A0"/>
                </a:solidFill>
                <a:latin typeface="Magneto" panose="04030805050802020D02" pitchFamily="82" charset="0"/>
              </a:rPr>
              <a:t>15/10/2020</a:t>
            </a:fld>
            <a:endParaRPr lang="fr-FR" sz="2000" b="1" dirty="0">
              <a:solidFill>
                <a:srgbClr val="7030A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7854" y="831879"/>
            <a:ext cx="10376291" cy="5194242"/>
          </a:xfrm>
          <a:prstGeom prst="rect">
            <a:avLst/>
          </a:prstGeom>
        </p:spPr>
      </p:pic>
      <p:sp>
        <p:nvSpPr>
          <p:cNvPr id="6" name="Espace réservé du pied de page 5"/>
          <p:cNvSpPr>
            <a:spLocks noGrp="1"/>
          </p:cNvSpPr>
          <p:nvPr>
            <p:ph type="ftr" sz="quarter" idx="11"/>
          </p:nvPr>
        </p:nvSpPr>
        <p:spPr>
          <a:xfrm>
            <a:off x="4038600" y="6252249"/>
            <a:ext cx="4114800" cy="365125"/>
          </a:xfrm>
        </p:spPr>
        <p:txBody>
          <a:bodyPr/>
          <a:lstStyle/>
          <a:p>
            <a:r>
              <a:rPr lang="fr-FR" sz="1800" b="1" dirty="0" smtClean="0">
                <a:solidFill>
                  <a:srgbClr val="7030A0"/>
                </a:solidFill>
                <a:latin typeface="Magneto" panose="04030805050802020D02" pitchFamily="82" charset="0"/>
              </a:rPr>
              <a:t>PPS    Lande   2020</a:t>
            </a:r>
            <a:endParaRPr lang="fr-FR" sz="1800" b="1" dirty="0">
              <a:solidFill>
                <a:srgbClr val="7030A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456676" y="6252248"/>
            <a:ext cx="2743200" cy="365125"/>
          </a:xfrm>
        </p:spPr>
        <p:txBody>
          <a:bodyPr/>
          <a:lstStyle/>
          <a:p>
            <a:fld id="{477B5580-0B97-4C3F-8018-F1C7114DCE38}" type="slidenum">
              <a:rPr lang="fr-FR" sz="1800" b="1" smtClean="0">
                <a:solidFill>
                  <a:srgbClr val="7030A0"/>
                </a:solidFill>
                <a:latin typeface="Magneto" panose="04030805050802020D02" pitchFamily="82" charset="0"/>
              </a:rPr>
              <a:t>15</a:t>
            </a:fld>
            <a:endParaRPr lang="fr-FR" sz="1800" b="1" dirty="0">
              <a:solidFill>
                <a:srgbClr val="7030A0"/>
              </a:solidFill>
              <a:latin typeface="Magneto" panose="04030805050802020D02" pitchFamily="82" charset="0"/>
            </a:endParaRPr>
          </a:p>
        </p:txBody>
      </p:sp>
      <p:sp>
        <p:nvSpPr>
          <p:cNvPr id="8" name="Rectangle 7"/>
          <p:cNvSpPr/>
          <p:nvPr/>
        </p:nvSpPr>
        <p:spPr>
          <a:xfrm>
            <a:off x="2595683" y="1083827"/>
            <a:ext cx="7000634" cy="1846659"/>
          </a:xfrm>
          <a:prstGeom prst="rect">
            <a:avLst/>
          </a:prstGeom>
        </p:spPr>
        <p:txBody>
          <a:bodyPr wrap="none">
            <a:spAutoFit/>
          </a:bodyPr>
          <a:lstStyle/>
          <a:p>
            <a:r>
              <a:rPr lang="fr-FR" sz="60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a:t>
            </a:r>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C’était </a:t>
            </a:r>
            <a:r>
              <a:rPr lang="fr-FR" sz="5400" b="1" dirty="0" err="1"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Cadaquès</a:t>
            </a:r>
            <a:endPar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a:p>
            <a:r>
              <a:rPr lang="fr-FR" sz="5400" b="1" dirty="0" smtClean="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 un coup </a:t>
            </a:r>
            <a:r>
              <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de </a:t>
            </a:r>
            <a:r>
              <a:rPr lang="fr-FR" sz="5400" b="1" dirty="0" err="1">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rPr>
              <a:t>coeur</a:t>
            </a:r>
            <a:endParaRPr lang="fr-FR" sz="5400" b="1" dirty="0">
              <a:ln>
                <a:solidFill>
                  <a:sysClr val="windowText" lastClr="000000"/>
                </a:solidFill>
              </a:ln>
              <a:solidFill>
                <a:srgbClr val="7030A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509546169"/>
      </p:ext>
    </p:extLst>
  </p:cSld>
  <p:clrMapOvr>
    <a:masterClrMapping/>
  </p:clrMapOvr>
  <mc:AlternateContent xmlns:mc="http://schemas.openxmlformats.org/markup-compatibility/2006">
    <mc:Choice xmlns:p14="http://schemas.microsoft.com/office/powerpoint/2010/main" Requires="p14">
      <p:transition spd="slow" p14:dur="7000" advTm="8000">
        <p:wedge/>
      </p:transition>
    </mc:Choice>
    <mc:Fallback>
      <p:transition spd="slow" advTm="8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2000"/>
                                        <p:tgtEl>
                                          <p:spTgt spid="3"/>
                                        </p:tgtEl>
                                      </p:cBhvr>
                                    </p:animEffect>
                                    <p:anim calcmode="lin" valueType="num">
                                      <p:cBhvr>
                                        <p:cTn id="32" dur="2000" fill="hold"/>
                                        <p:tgtEl>
                                          <p:spTgt spid="3"/>
                                        </p:tgtEl>
                                        <p:attrNameLst>
                                          <p:attrName>ppt_w</p:attrName>
                                        </p:attrNameLst>
                                      </p:cBhvr>
                                      <p:tavLst>
                                        <p:tav tm="0" fmla="#ppt_w*sin(2.5*pi*$)">
                                          <p:val>
                                            <p:fltVal val="0"/>
                                          </p:val>
                                        </p:tav>
                                        <p:tav tm="100000">
                                          <p:val>
                                            <p:fltVal val="1"/>
                                          </p:val>
                                        </p:tav>
                                      </p:tavLst>
                                    </p:anim>
                                    <p:anim calcmode="lin" valueType="num">
                                      <p:cBhvr>
                                        <p:cTn id="33"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TotalTime>
  <Words>255</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28</cp:revision>
  <dcterms:created xsi:type="dcterms:W3CDTF">2020-09-19T14:40:14Z</dcterms:created>
  <dcterms:modified xsi:type="dcterms:W3CDTF">2020-10-15T15:07:19Z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