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2" r:id="rId3"/>
    <p:sldId id="263" r:id="rId4"/>
    <p:sldId id="261" r:id="rId5"/>
    <p:sldId id="265" r:id="rId6"/>
    <p:sldId id="259" r:id="rId7"/>
    <p:sldId id="260" r:id="rId8"/>
    <p:sldId id="264" r:id="rId9"/>
    <p:sldId id="269" r:id="rId10"/>
    <p:sldId id="257" r:id="rId11"/>
    <p:sldId id="258" r:id="rId12"/>
    <p:sldId id="267" r:id="rId13"/>
    <p:sldId id="266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VsI0w5DJLW0iEbjHpHPHQ==" hashData="olxvQn9EGC8FXZYcwYUdFpA1mB/cuI13IclBkm3xGDc2dKcFVsx4GQE7NFYhRC1poh815DT71EehUYIwfNBfp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6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5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21DD40-08E6-4A02-9897-27702361073E}" type="datetimeFigureOut">
              <a:rPr lang="fr-FR" smtClean="0"/>
              <a:t>05/08/2020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67A99-48F2-4DAE-BE56-428302220C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43772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67A99-48F2-4DAE-BE56-428302220C2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33269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67A99-48F2-4DAE-BE56-428302220C2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03448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67A99-48F2-4DAE-BE56-428302220C2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05650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67A99-48F2-4DAE-BE56-428302220C2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51934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67A99-48F2-4DAE-BE56-428302220C2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66895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67A99-48F2-4DAE-BE56-428302220C2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003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67A99-48F2-4DAE-BE56-428302220C2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11886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67A99-48F2-4DAE-BE56-428302220C2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32182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67A99-48F2-4DAE-BE56-428302220C2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65674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67A99-48F2-4DAE-BE56-428302220C2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05622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67A99-48F2-4DAE-BE56-428302220C2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43232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67A99-48F2-4DAE-BE56-428302220C2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81668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67A99-48F2-4DAE-BE56-428302220C2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79989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67A99-48F2-4DAE-BE56-428302220C2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08246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67A99-48F2-4DAE-BE56-428302220C2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99125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B4F02-3EE4-4768-81DF-068FA7861939}" type="datetime1">
              <a:rPr lang="fr-FR" smtClean="0"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D9DDF-E815-4831-AFFF-238BA5F5A8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827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3CE03-4EA7-49E0-93F1-D4896A46D4B1}" type="datetime1">
              <a:rPr lang="fr-FR" smtClean="0"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D9DDF-E815-4831-AFFF-238BA5F5A8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7135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B3324-07B8-485D-8DFD-73D69BA8F488}" type="datetime1">
              <a:rPr lang="fr-FR" smtClean="0"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D9DDF-E815-4831-AFFF-238BA5F5A8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7737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8DD39-BDA6-4596-892E-0E9B3FDAAA49}" type="datetime1">
              <a:rPr lang="fr-FR" smtClean="0"/>
              <a:t>05/08/2020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D9DDF-E815-4831-AFFF-238BA5F5A8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24066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8C5ED-A429-466F-AA07-2DDCCEB080AF}" type="datetime1">
              <a:rPr lang="fr-FR" smtClean="0"/>
              <a:t>05/08/2020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D9DDF-E815-4831-AFFF-238BA5F5A8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10345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A8776-C074-4FBC-AF00-463961A790BB}" type="datetime1">
              <a:rPr lang="fr-FR" smtClean="0"/>
              <a:t>05/08/2020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D9DDF-E815-4831-AFFF-238BA5F5A8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18623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DB83C-D4F4-4C34-86E3-3C0D72D621B3}" type="datetime1">
              <a:rPr lang="fr-FR" smtClean="0"/>
              <a:t>05/08/2020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D9DDF-E815-4831-AFFF-238BA5F5A8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0074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EB171-92F7-4675-8F41-8FC26AC513DB}" type="datetime1">
              <a:rPr lang="fr-FR" smtClean="0"/>
              <a:t>05/08/2020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D9DDF-E815-4831-AFFF-238BA5F5A8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471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BDE4E-F1B3-44B9-95E5-0BCBB8BC6620}" type="datetime1">
              <a:rPr lang="fr-FR" smtClean="0"/>
              <a:t>05/08/2020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D9DDF-E815-4831-AFFF-238BA5F5A8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83582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169F6-9C64-471E-83CE-CF8B72FFFA42}" type="datetime1">
              <a:rPr lang="fr-FR" smtClean="0"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D9DDF-E815-4831-AFFF-238BA5F5A8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71538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FC385-FBAE-4ED3-829A-72A137244036}" type="datetime1">
              <a:rPr lang="fr-FR" smtClean="0"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D9DDF-E815-4831-AFFF-238BA5F5A8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570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3000">
              <a:schemeClr val="accent2">
                <a:lumMod val="75000"/>
              </a:schemeClr>
            </a:gs>
            <a:gs pos="17000">
              <a:schemeClr val="accent1">
                <a:lumMod val="40000"/>
                <a:lumOff val="60000"/>
              </a:schemeClr>
            </a:gs>
            <a:gs pos="67000">
              <a:schemeClr val="accent6">
                <a:lumMod val="60000"/>
                <a:lumOff val="40000"/>
              </a:schemeClr>
            </a:gs>
            <a:gs pos="93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CA4D7F-9BA9-4A3A-ACC0-3BFCEB17C91C}" type="datetime1">
              <a:rPr lang="fr-FR" smtClean="0"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9D9DDF-E815-4831-AFFF-238BA5F5A8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6159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014" y="664534"/>
            <a:ext cx="10760149" cy="5528931"/>
          </a:xfrm>
          <a:prstGeom prst="roundRect">
            <a:avLst/>
          </a:prstGeom>
          <a:noFill/>
          <a:ln w="952500" cmpd="dbl">
            <a:gradFill flip="none" rotWithShape="1">
              <a:gsLst>
                <a:gs pos="70000">
                  <a:schemeClr val="accent1">
                    <a:lumMod val="40000"/>
                    <a:lumOff val="60000"/>
                  </a:schemeClr>
                </a:gs>
                <a:gs pos="79000">
                  <a:srgbClr val="FFC000"/>
                </a:gs>
                <a:gs pos="86000">
                  <a:srgbClr val="FFFF00"/>
                </a:gs>
                <a:gs pos="96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rgbClr val="FFC000"/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60930" y="6317596"/>
            <a:ext cx="2743200" cy="365125"/>
          </a:xfrm>
        </p:spPr>
        <p:txBody>
          <a:bodyPr/>
          <a:lstStyle/>
          <a:p>
            <a:fld id="{602D66DA-8852-424B-B65B-C293080FB62C}" type="datetime1">
              <a:rPr lang="fr-FR" sz="1600" b="1" smtClean="0">
                <a:solidFill>
                  <a:srgbClr val="FFFF00"/>
                </a:solidFill>
                <a:latin typeface="Magneto" panose="04030805050802020D02" pitchFamily="82" charset="0"/>
              </a:rPr>
              <a:t>05/08/2020</a:t>
            </a:fld>
            <a:endParaRPr lang="fr-FR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19650"/>
            <a:ext cx="4114800" cy="365125"/>
          </a:xfrm>
        </p:spPr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17596"/>
            <a:ext cx="2743200" cy="365125"/>
          </a:xfrm>
        </p:spPr>
        <p:txBody>
          <a:bodyPr/>
          <a:lstStyle/>
          <a:p>
            <a:fld id="{1D9D9DDF-E815-4831-AFFF-238BA5F5A84A}" type="slidenum">
              <a:rPr lang="fr-FR" sz="2000" b="1" smtClean="0">
                <a:solidFill>
                  <a:srgbClr val="FFFF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166" b="12632"/>
          <a:stretch/>
        </p:blipFill>
        <p:spPr>
          <a:xfrm>
            <a:off x="1235253" y="1123639"/>
            <a:ext cx="9735670" cy="455755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6709" y="2556727"/>
            <a:ext cx="4755291" cy="31244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2242896" y="1123639"/>
            <a:ext cx="772038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 fil de l'eau du Rhône</a:t>
            </a:r>
          </a:p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8890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  <p:sndAc>
          <p:stSnd loop="1">
            <p:snd r:embed="rId3" name="491363_mouthuy_003.wav"/>
          </p:stSnd>
        </p:sndAc>
      </p:transition>
    </mc:Choice>
    <mc:Fallback>
      <p:transition spd="slow" advTm="17000">
        <p:fade/>
        <p:sndAc>
          <p:stSnd loop="1">
            <p:snd r:embed="rId3" name="491363_mouthuy_00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952500" cmpd="dbl">
            <a:gradFill flip="none" rotWithShape="1">
              <a:gsLst>
                <a:gs pos="70000">
                  <a:schemeClr val="accent1">
                    <a:lumMod val="40000"/>
                    <a:lumOff val="60000"/>
                  </a:schemeClr>
                </a:gs>
                <a:gs pos="79000">
                  <a:srgbClr val="FFC000"/>
                </a:gs>
                <a:gs pos="86000">
                  <a:srgbClr val="FFFF00"/>
                </a:gs>
                <a:gs pos="96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rgbClr val="FFC000"/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60930" y="6317596"/>
            <a:ext cx="2743200" cy="365125"/>
          </a:xfrm>
        </p:spPr>
        <p:txBody>
          <a:bodyPr/>
          <a:lstStyle/>
          <a:p>
            <a:fld id="{602D66DA-8852-424B-B65B-C293080FB62C}" type="datetime1">
              <a:rPr lang="fr-FR" sz="1600" b="1" smtClean="0">
                <a:solidFill>
                  <a:srgbClr val="FFFF00"/>
                </a:solidFill>
                <a:latin typeface="Magneto" panose="04030805050802020D02" pitchFamily="82" charset="0"/>
              </a:rPr>
              <a:t>05/08/2020</a:t>
            </a:fld>
            <a:endParaRPr lang="fr-FR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19650"/>
            <a:ext cx="4114800" cy="365125"/>
          </a:xfrm>
        </p:spPr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17596"/>
            <a:ext cx="2743200" cy="365125"/>
          </a:xfrm>
        </p:spPr>
        <p:txBody>
          <a:bodyPr/>
          <a:lstStyle/>
          <a:p>
            <a:fld id="{1D9D9DDF-E815-4831-AFFF-238BA5F5A84A}" type="slidenum">
              <a:rPr lang="fr-FR" sz="2000" b="1" smtClean="0">
                <a:solidFill>
                  <a:srgbClr val="FFFF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07994" y="1068457"/>
            <a:ext cx="9776011" cy="466792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09170" y="1165429"/>
            <a:ext cx="79736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Naissance du Rhône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28817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952500" cmpd="dbl">
            <a:gradFill flip="none" rotWithShape="1">
              <a:gsLst>
                <a:gs pos="70000">
                  <a:schemeClr val="accent1">
                    <a:lumMod val="40000"/>
                    <a:lumOff val="60000"/>
                  </a:schemeClr>
                </a:gs>
                <a:gs pos="79000">
                  <a:srgbClr val="FFC000"/>
                </a:gs>
                <a:gs pos="86000">
                  <a:srgbClr val="FFFF00"/>
                </a:gs>
                <a:gs pos="96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rgbClr val="FFC000"/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60930" y="6317596"/>
            <a:ext cx="2743200" cy="365125"/>
          </a:xfrm>
        </p:spPr>
        <p:txBody>
          <a:bodyPr/>
          <a:lstStyle/>
          <a:p>
            <a:fld id="{602D66DA-8852-424B-B65B-C293080FB62C}" type="datetime1">
              <a:rPr lang="fr-FR" sz="1600" b="1" smtClean="0">
                <a:solidFill>
                  <a:srgbClr val="FFFF00"/>
                </a:solidFill>
                <a:latin typeface="Magneto" panose="04030805050802020D02" pitchFamily="82" charset="0"/>
              </a:rPr>
              <a:t>05/08/2020</a:t>
            </a:fld>
            <a:endParaRPr lang="fr-FR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19650"/>
            <a:ext cx="4114800" cy="365125"/>
          </a:xfrm>
        </p:spPr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17596"/>
            <a:ext cx="2743200" cy="365125"/>
          </a:xfrm>
        </p:spPr>
        <p:txBody>
          <a:bodyPr/>
          <a:lstStyle/>
          <a:p>
            <a:fld id="{1D9D9DDF-E815-4831-AFFF-238BA5F5A84A}" type="slidenum">
              <a:rPr lang="fr-FR" sz="2000" b="1" smtClean="0">
                <a:solidFill>
                  <a:srgbClr val="FFFF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5518" y="1149530"/>
            <a:ext cx="4558554" cy="45814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251557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952500" cmpd="dbl">
            <a:gradFill flip="none" rotWithShape="1">
              <a:gsLst>
                <a:gs pos="70000">
                  <a:schemeClr val="accent1">
                    <a:lumMod val="40000"/>
                    <a:lumOff val="60000"/>
                  </a:schemeClr>
                </a:gs>
                <a:gs pos="79000">
                  <a:srgbClr val="FFC000"/>
                </a:gs>
                <a:gs pos="86000">
                  <a:srgbClr val="FFFF00"/>
                </a:gs>
                <a:gs pos="96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rgbClr val="FFC000"/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60930" y="6317596"/>
            <a:ext cx="2743200" cy="365125"/>
          </a:xfrm>
        </p:spPr>
        <p:txBody>
          <a:bodyPr/>
          <a:lstStyle/>
          <a:p>
            <a:fld id="{602D66DA-8852-424B-B65B-C293080FB62C}" type="datetime1">
              <a:rPr lang="fr-FR" sz="1600" b="1" smtClean="0">
                <a:solidFill>
                  <a:srgbClr val="FFFF00"/>
                </a:solidFill>
                <a:latin typeface="Magneto" panose="04030805050802020D02" pitchFamily="82" charset="0"/>
              </a:rPr>
              <a:t>05/08/2020</a:t>
            </a:fld>
            <a:endParaRPr lang="fr-FR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19650"/>
            <a:ext cx="4114800" cy="365125"/>
          </a:xfrm>
        </p:spPr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17596"/>
            <a:ext cx="2743200" cy="365125"/>
          </a:xfrm>
        </p:spPr>
        <p:txBody>
          <a:bodyPr/>
          <a:lstStyle/>
          <a:p>
            <a:fld id="{1D9D9DDF-E815-4831-AFFF-238BA5F5A84A}" type="slidenum">
              <a:rPr lang="fr-FR" sz="2000" b="1" smtClean="0">
                <a:solidFill>
                  <a:srgbClr val="FFFF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4941" r="-1894" b="9294"/>
          <a:stretch/>
        </p:blipFill>
        <p:spPr>
          <a:xfrm>
            <a:off x="3751730" y="1094604"/>
            <a:ext cx="4612342" cy="46607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01583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952500" cmpd="dbl">
            <a:gradFill flip="none" rotWithShape="1">
              <a:gsLst>
                <a:gs pos="70000">
                  <a:schemeClr val="accent1">
                    <a:lumMod val="40000"/>
                    <a:lumOff val="60000"/>
                  </a:schemeClr>
                </a:gs>
                <a:gs pos="79000">
                  <a:srgbClr val="FFC000"/>
                </a:gs>
                <a:gs pos="86000">
                  <a:srgbClr val="FFFF00"/>
                </a:gs>
                <a:gs pos="96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rgbClr val="FFC000"/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60930" y="6317596"/>
            <a:ext cx="2743200" cy="365125"/>
          </a:xfrm>
        </p:spPr>
        <p:txBody>
          <a:bodyPr/>
          <a:lstStyle/>
          <a:p>
            <a:fld id="{602D66DA-8852-424B-B65B-C293080FB62C}" type="datetime1">
              <a:rPr lang="fr-FR" sz="1600" b="1" smtClean="0">
                <a:solidFill>
                  <a:srgbClr val="FFFF00"/>
                </a:solidFill>
                <a:latin typeface="Magneto" panose="04030805050802020D02" pitchFamily="82" charset="0"/>
              </a:rPr>
              <a:t>05/08/2020</a:t>
            </a:fld>
            <a:endParaRPr lang="fr-FR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19650"/>
            <a:ext cx="4114800" cy="365125"/>
          </a:xfrm>
        </p:spPr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17596"/>
            <a:ext cx="2743200" cy="365125"/>
          </a:xfrm>
        </p:spPr>
        <p:txBody>
          <a:bodyPr/>
          <a:lstStyle/>
          <a:p>
            <a:fld id="{1D9D9DDF-E815-4831-AFFF-238BA5F5A84A}" type="slidenum">
              <a:rPr lang="fr-FR" sz="2000" b="1" smtClean="0">
                <a:solidFill>
                  <a:srgbClr val="FFFF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8334" y="1124758"/>
            <a:ext cx="6795332" cy="45553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854113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952500" cmpd="dbl">
            <a:gradFill flip="none" rotWithShape="1">
              <a:gsLst>
                <a:gs pos="70000">
                  <a:schemeClr val="accent1">
                    <a:lumMod val="40000"/>
                    <a:lumOff val="60000"/>
                  </a:schemeClr>
                </a:gs>
                <a:gs pos="79000">
                  <a:srgbClr val="FFC000"/>
                </a:gs>
                <a:gs pos="86000">
                  <a:srgbClr val="FFFF00"/>
                </a:gs>
                <a:gs pos="96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rgbClr val="FFC000"/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60930" y="6317596"/>
            <a:ext cx="2743200" cy="365125"/>
          </a:xfrm>
        </p:spPr>
        <p:txBody>
          <a:bodyPr/>
          <a:lstStyle/>
          <a:p>
            <a:fld id="{602D66DA-8852-424B-B65B-C293080FB62C}" type="datetime1">
              <a:rPr lang="fr-FR" sz="1600" b="1" smtClean="0">
                <a:solidFill>
                  <a:srgbClr val="FFFF00"/>
                </a:solidFill>
                <a:latin typeface="Magneto" panose="04030805050802020D02" pitchFamily="82" charset="0"/>
              </a:rPr>
              <a:t>05/08/2020</a:t>
            </a:fld>
            <a:endParaRPr lang="fr-FR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19650"/>
            <a:ext cx="4114800" cy="365125"/>
          </a:xfrm>
        </p:spPr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17596"/>
            <a:ext cx="2743200" cy="365125"/>
          </a:xfrm>
        </p:spPr>
        <p:txBody>
          <a:bodyPr/>
          <a:lstStyle/>
          <a:p>
            <a:fld id="{1D9D9DDF-E815-4831-AFFF-238BA5F5A84A}" type="slidenum">
              <a:rPr lang="fr-FR" sz="2000" b="1" smtClean="0">
                <a:solidFill>
                  <a:srgbClr val="FFFF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2859" y="1114582"/>
            <a:ext cx="6858000" cy="45809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70029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952500" cmpd="dbl">
            <a:gradFill flip="none" rotWithShape="1">
              <a:gsLst>
                <a:gs pos="70000">
                  <a:schemeClr val="accent1">
                    <a:lumMod val="40000"/>
                    <a:lumOff val="60000"/>
                  </a:schemeClr>
                </a:gs>
                <a:gs pos="79000">
                  <a:srgbClr val="FFC000"/>
                </a:gs>
                <a:gs pos="86000">
                  <a:srgbClr val="FFFF00"/>
                </a:gs>
                <a:gs pos="96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rgbClr val="FFC000"/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60930" y="6317596"/>
            <a:ext cx="2743200" cy="365125"/>
          </a:xfrm>
        </p:spPr>
        <p:txBody>
          <a:bodyPr/>
          <a:lstStyle/>
          <a:p>
            <a:fld id="{602D66DA-8852-424B-B65B-C293080FB62C}" type="datetime1">
              <a:rPr lang="fr-FR" sz="1600" b="1" smtClean="0">
                <a:solidFill>
                  <a:srgbClr val="FFFF00"/>
                </a:solidFill>
                <a:latin typeface="Magneto" panose="04030805050802020D02" pitchFamily="82" charset="0"/>
              </a:rPr>
              <a:t>05/08/2020</a:t>
            </a:fld>
            <a:endParaRPr lang="fr-FR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19650"/>
            <a:ext cx="4114800" cy="365125"/>
          </a:xfrm>
        </p:spPr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17596"/>
            <a:ext cx="2743200" cy="365125"/>
          </a:xfrm>
        </p:spPr>
        <p:txBody>
          <a:bodyPr/>
          <a:lstStyle/>
          <a:p>
            <a:fld id="{1D9D9DDF-E815-4831-AFFF-238BA5F5A84A}" type="slidenum">
              <a:rPr lang="fr-FR" sz="2000" b="1" smtClean="0">
                <a:solidFill>
                  <a:srgbClr val="FFFF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5588" y="1183341"/>
            <a:ext cx="6064624" cy="45484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2052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952500" cmpd="dbl">
            <a:gradFill flip="none" rotWithShape="1">
              <a:gsLst>
                <a:gs pos="70000">
                  <a:schemeClr val="accent1">
                    <a:lumMod val="40000"/>
                    <a:lumOff val="60000"/>
                  </a:schemeClr>
                </a:gs>
                <a:gs pos="79000">
                  <a:srgbClr val="FFC000"/>
                </a:gs>
                <a:gs pos="86000">
                  <a:srgbClr val="FFFF00"/>
                </a:gs>
                <a:gs pos="96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rgbClr val="FFC000"/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60930" y="6317596"/>
            <a:ext cx="2743200" cy="365125"/>
          </a:xfrm>
        </p:spPr>
        <p:txBody>
          <a:bodyPr/>
          <a:lstStyle/>
          <a:p>
            <a:fld id="{602D66DA-8852-424B-B65B-C293080FB62C}" type="datetime1">
              <a:rPr lang="fr-FR" sz="1600" b="1" smtClean="0">
                <a:solidFill>
                  <a:srgbClr val="FFFF00"/>
                </a:solidFill>
                <a:latin typeface="Magneto" panose="04030805050802020D02" pitchFamily="82" charset="0"/>
              </a:rPr>
              <a:t>05/08/2020</a:t>
            </a:fld>
            <a:endParaRPr lang="fr-FR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19650"/>
            <a:ext cx="4114800" cy="365125"/>
          </a:xfrm>
        </p:spPr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17596"/>
            <a:ext cx="2743200" cy="365125"/>
          </a:xfrm>
        </p:spPr>
        <p:txBody>
          <a:bodyPr/>
          <a:lstStyle/>
          <a:p>
            <a:fld id="{1D9D9DDF-E815-4831-AFFF-238BA5F5A84A}" type="slidenum">
              <a:rPr lang="fr-FR" sz="2000" b="1" smtClean="0">
                <a:solidFill>
                  <a:srgbClr val="FFFF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9376" y="1156446"/>
            <a:ext cx="6046695" cy="45350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15631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952500" cmpd="dbl">
            <a:gradFill flip="none" rotWithShape="1">
              <a:gsLst>
                <a:gs pos="70000">
                  <a:schemeClr val="accent1">
                    <a:lumMod val="40000"/>
                    <a:lumOff val="60000"/>
                  </a:schemeClr>
                </a:gs>
                <a:gs pos="79000">
                  <a:srgbClr val="FFC000"/>
                </a:gs>
                <a:gs pos="86000">
                  <a:srgbClr val="FFFF00"/>
                </a:gs>
                <a:gs pos="96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rgbClr val="FFC000"/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60930" y="6317596"/>
            <a:ext cx="2743200" cy="365125"/>
          </a:xfrm>
        </p:spPr>
        <p:txBody>
          <a:bodyPr/>
          <a:lstStyle/>
          <a:p>
            <a:fld id="{602D66DA-8852-424B-B65B-C293080FB62C}" type="datetime1">
              <a:rPr lang="fr-FR" sz="1600" b="1" smtClean="0">
                <a:solidFill>
                  <a:srgbClr val="FFFF00"/>
                </a:solidFill>
                <a:latin typeface="Magneto" panose="04030805050802020D02" pitchFamily="82" charset="0"/>
              </a:rPr>
              <a:t>05/08/2020</a:t>
            </a:fld>
            <a:endParaRPr lang="fr-FR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19650"/>
            <a:ext cx="4114800" cy="365125"/>
          </a:xfrm>
        </p:spPr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17596"/>
            <a:ext cx="2743200" cy="365125"/>
          </a:xfrm>
        </p:spPr>
        <p:txBody>
          <a:bodyPr/>
          <a:lstStyle/>
          <a:p>
            <a:fld id="{1D9D9DDF-E815-4831-AFFF-238BA5F5A84A}" type="slidenum">
              <a:rPr lang="fr-FR" sz="2000" b="1" smtClean="0">
                <a:solidFill>
                  <a:srgbClr val="FFFF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8499" y="1111056"/>
            <a:ext cx="6175001" cy="46358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29954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952500" cmpd="dbl">
            <a:gradFill flip="none" rotWithShape="1">
              <a:gsLst>
                <a:gs pos="70000">
                  <a:schemeClr val="accent1">
                    <a:lumMod val="40000"/>
                    <a:lumOff val="60000"/>
                  </a:schemeClr>
                </a:gs>
                <a:gs pos="79000">
                  <a:srgbClr val="FFC000"/>
                </a:gs>
                <a:gs pos="86000">
                  <a:srgbClr val="FFFF00"/>
                </a:gs>
                <a:gs pos="96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rgbClr val="FFC000"/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60930" y="6317596"/>
            <a:ext cx="2743200" cy="365125"/>
          </a:xfrm>
        </p:spPr>
        <p:txBody>
          <a:bodyPr/>
          <a:lstStyle/>
          <a:p>
            <a:fld id="{602D66DA-8852-424B-B65B-C293080FB62C}" type="datetime1">
              <a:rPr lang="fr-FR" sz="1600" b="1" smtClean="0">
                <a:solidFill>
                  <a:srgbClr val="FFFF00"/>
                </a:solidFill>
                <a:latin typeface="Magneto" panose="04030805050802020D02" pitchFamily="82" charset="0"/>
              </a:rPr>
              <a:t>05/08/2020</a:t>
            </a:fld>
            <a:endParaRPr lang="fr-FR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19650"/>
            <a:ext cx="4114800" cy="365125"/>
          </a:xfrm>
        </p:spPr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17596"/>
            <a:ext cx="2743200" cy="365125"/>
          </a:xfrm>
        </p:spPr>
        <p:txBody>
          <a:bodyPr/>
          <a:lstStyle/>
          <a:p>
            <a:fld id="{1D9D9DDF-E815-4831-AFFF-238BA5F5A84A}" type="slidenum">
              <a:rPr lang="fr-FR" sz="2000" b="1" smtClean="0">
                <a:solidFill>
                  <a:srgbClr val="FFFF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5247" y="1107900"/>
            <a:ext cx="6120399" cy="45667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8644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952500" cmpd="dbl">
            <a:gradFill flip="none" rotWithShape="1">
              <a:gsLst>
                <a:gs pos="70000">
                  <a:schemeClr val="accent1">
                    <a:lumMod val="40000"/>
                    <a:lumOff val="60000"/>
                  </a:schemeClr>
                </a:gs>
                <a:gs pos="79000">
                  <a:srgbClr val="FFC000"/>
                </a:gs>
                <a:gs pos="86000">
                  <a:srgbClr val="FFFF00"/>
                </a:gs>
                <a:gs pos="96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rgbClr val="FFC000"/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60930" y="6317596"/>
            <a:ext cx="2743200" cy="365125"/>
          </a:xfrm>
        </p:spPr>
        <p:txBody>
          <a:bodyPr/>
          <a:lstStyle/>
          <a:p>
            <a:fld id="{602D66DA-8852-424B-B65B-C293080FB62C}" type="datetime1">
              <a:rPr lang="fr-FR" sz="1600" b="1" smtClean="0">
                <a:solidFill>
                  <a:srgbClr val="FFFF00"/>
                </a:solidFill>
                <a:latin typeface="Magneto" panose="04030805050802020D02" pitchFamily="82" charset="0"/>
              </a:rPr>
              <a:t>05/08/2020</a:t>
            </a:fld>
            <a:endParaRPr lang="fr-FR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19650"/>
            <a:ext cx="4114800" cy="365125"/>
          </a:xfrm>
        </p:spPr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17596"/>
            <a:ext cx="2743200" cy="365125"/>
          </a:xfrm>
        </p:spPr>
        <p:txBody>
          <a:bodyPr/>
          <a:lstStyle/>
          <a:p>
            <a:fld id="{1D9D9DDF-E815-4831-AFFF-238BA5F5A84A}" type="slidenum">
              <a:rPr lang="fr-FR" sz="2000" b="1" smtClean="0">
                <a:solidFill>
                  <a:srgbClr val="FFFF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4965" y="1129552"/>
            <a:ext cx="8348193" cy="45585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17282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952500" cmpd="dbl">
            <a:gradFill flip="none" rotWithShape="1">
              <a:gsLst>
                <a:gs pos="70000">
                  <a:schemeClr val="accent1">
                    <a:lumMod val="40000"/>
                    <a:lumOff val="60000"/>
                  </a:schemeClr>
                </a:gs>
                <a:gs pos="79000">
                  <a:srgbClr val="FFC000"/>
                </a:gs>
                <a:gs pos="86000">
                  <a:srgbClr val="FFFF00"/>
                </a:gs>
                <a:gs pos="96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rgbClr val="FFC000"/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60930" y="6317596"/>
            <a:ext cx="2743200" cy="365125"/>
          </a:xfrm>
        </p:spPr>
        <p:txBody>
          <a:bodyPr/>
          <a:lstStyle/>
          <a:p>
            <a:fld id="{602D66DA-8852-424B-B65B-C293080FB62C}" type="datetime1">
              <a:rPr lang="fr-FR" sz="1600" b="1" smtClean="0">
                <a:solidFill>
                  <a:srgbClr val="FFFF00"/>
                </a:solidFill>
                <a:latin typeface="Magneto" panose="04030805050802020D02" pitchFamily="82" charset="0"/>
              </a:rPr>
              <a:t>05/08/2020</a:t>
            </a:fld>
            <a:endParaRPr lang="fr-FR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19650"/>
            <a:ext cx="4114800" cy="365125"/>
          </a:xfrm>
        </p:spPr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17596"/>
            <a:ext cx="2743200" cy="365125"/>
          </a:xfrm>
        </p:spPr>
        <p:txBody>
          <a:bodyPr/>
          <a:lstStyle/>
          <a:p>
            <a:fld id="{1D9D9DDF-E815-4831-AFFF-238BA5F5A84A}" type="slidenum">
              <a:rPr lang="fr-FR" sz="2000" b="1" smtClean="0">
                <a:solidFill>
                  <a:srgbClr val="FFFF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862" y="571500"/>
            <a:ext cx="10582275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9349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952500" cmpd="dbl">
            <a:gradFill flip="none" rotWithShape="1">
              <a:gsLst>
                <a:gs pos="70000">
                  <a:schemeClr val="accent1">
                    <a:lumMod val="40000"/>
                    <a:lumOff val="60000"/>
                  </a:schemeClr>
                </a:gs>
                <a:gs pos="79000">
                  <a:srgbClr val="FFC000"/>
                </a:gs>
                <a:gs pos="86000">
                  <a:srgbClr val="FFFF00"/>
                </a:gs>
                <a:gs pos="96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rgbClr val="FFC000"/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60930" y="6317596"/>
            <a:ext cx="2743200" cy="365125"/>
          </a:xfrm>
        </p:spPr>
        <p:txBody>
          <a:bodyPr/>
          <a:lstStyle/>
          <a:p>
            <a:fld id="{602D66DA-8852-424B-B65B-C293080FB62C}" type="datetime1">
              <a:rPr lang="fr-FR" sz="1600" b="1" smtClean="0">
                <a:solidFill>
                  <a:srgbClr val="FFFF00"/>
                </a:solidFill>
                <a:latin typeface="Magneto" panose="04030805050802020D02" pitchFamily="82" charset="0"/>
              </a:rPr>
              <a:t>05/08/2020</a:t>
            </a:fld>
            <a:endParaRPr lang="fr-FR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19650"/>
            <a:ext cx="4114800" cy="365125"/>
          </a:xfrm>
        </p:spPr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17596"/>
            <a:ext cx="2743200" cy="365125"/>
          </a:xfrm>
        </p:spPr>
        <p:txBody>
          <a:bodyPr/>
          <a:lstStyle/>
          <a:p>
            <a:fld id="{1D9D9DDF-E815-4831-AFFF-238BA5F5A84A}" type="slidenum">
              <a:rPr lang="fr-FR" sz="2000" b="1" smtClean="0">
                <a:solidFill>
                  <a:srgbClr val="FFFF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2" y="2557462"/>
            <a:ext cx="2619375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153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952500" cmpd="dbl">
            <a:gradFill flip="none" rotWithShape="1">
              <a:gsLst>
                <a:gs pos="70000">
                  <a:schemeClr val="accent1">
                    <a:lumMod val="40000"/>
                    <a:lumOff val="60000"/>
                  </a:schemeClr>
                </a:gs>
                <a:gs pos="79000">
                  <a:srgbClr val="FFC000"/>
                </a:gs>
                <a:gs pos="86000">
                  <a:srgbClr val="FFFF00"/>
                </a:gs>
                <a:gs pos="96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rgbClr val="FFC000"/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60930" y="6317596"/>
            <a:ext cx="2743200" cy="365125"/>
          </a:xfrm>
        </p:spPr>
        <p:txBody>
          <a:bodyPr/>
          <a:lstStyle/>
          <a:p>
            <a:fld id="{602D66DA-8852-424B-B65B-C293080FB62C}" type="datetime1">
              <a:rPr lang="fr-FR" sz="1600" b="1" smtClean="0">
                <a:solidFill>
                  <a:srgbClr val="FFFF00"/>
                </a:solidFill>
                <a:latin typeface="Magneto" panose="04030805050802020D02" pitchFamily="82" charset="0"/>
              </a:rPr>
              <a:t>05/08/2020</a:t>
            </a:fld>
            <a:endParaRPr lang="fr-FR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19650"/>
            <a:ext cx="4114800" cy="365125"/>
          </a:xfrm>
        </p:spPr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17596"/>
            <a:ext cx="2743200" cy="365125"/>
          </a:xfrm>
        </p:spPr>
        <p:txBody>
          <a:bodyPr/>
          <a:lstStyle/>
          <a:p>
            <a:fld id="{1D9D9DDF-E815-4831-AFFF-238BA5F5A84A}" type="slidenum">
              <a:rPr lang="fr-FR" sz="2000" b="1" smtClean="0">
                <a:solidFill>
                  <a:srgbClr val="FFFF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842962"/>
            <a:ext cx="9753600" cy="517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6474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014" y="664534"/>
            <a:ext cx="10760149" cy="5528931"/>
          </a:xfrm>
          <a:prstGeom prst="roundRect">
            <a:avLst/>
          </a:prstGeom>
          <a:noFill/>
          <a:ln w="952500" cmpd="dbl">
            <a:gradFill flip="none" rotWithShape="1">
              <a:gsLst>
                <a:gs pos="70000">
                  <a:schemeClr val="accent1">
                    <a:lumMod val="40000"/>
                    <a:lumOff val="60000"/>
                  </a:schemeClr>
                </a:gs>
                <a:gs pos="79000">
                  <a:srgbClr val="FFC000"/>
                </a:gs>
                <a:gs pos="86000">
                  <a:srgbClr val="FFFF00"/>
                </a:gs>
                <a:gs pos="96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rgbClr val="FFC000"/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60930" y="6317596"/>
            <a:ext cx="2743200" cy="365125"/>
          </a:xfrm>
        </p:spPr>
        <p:txBody>
          <a:bodyPr/>
          <a:lstStyle/>
          <a:p>
            <a:fld id="{602D66DA-8852-424B-B65B-C293080FB62C}" type="datetime1">
              <a:rPr lang="fr-FR" sz="1600" b="1" smtClean="0">
                <a:solidFill>
                  <a:srgbClr val="FFFF00"/>
                </a:solidFill>
                <a:latin typeface="Magneto" panose="04030805050802020D02" pitchFamily="82" charset="0"/>
              </a:rPr>
              <a:t>05/08/2020</a:t>
            </a:fld>
            <a:endParaRPr lang="fr-FR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19650"/>
            <a:ext cx="4114800" cy="365125"/>
          </a:xfrm>
        </p:spPr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17596"/>
            <a:ext cx="2743200" cy="365125"/>
          </a:xfrm>
        </p:spPr>
        <p:txBody>
          <a:bodyPr/>
          <a:lstStyle/>
          <a:p>
            <a:fld id="{1D9D9DDF-E815-4831-AFFF-238BA5F5A84A}" type="slidenum">
              <a:rPr lang="fr-FR" sz="2000" b="1" smtClean="0">
                <a:solidFill>
                  <a:srgbClr val="FFFF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166" b="12632"/>
          <a:stretch/>
        </p:blipFill>
        <p:spPr>
          <a:xfrm>
            <a:off x="1235253" y="1123639"/>
            <a:ext cx="9735670" cy="455755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1" name="Rectangle 10"/>
          <p:cNvSpPr/>
          <p:nvPr/>
        </p:nvSpPr>
        <p:spPr>
          <a:xfrm>
            <a:off x="2242896" y="4059125"/>
            <a:ext cx="772038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C’était</a:t>
            </a:r>
          </a:p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 fil de l'eau du 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Rhône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05428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109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2020-08-03T14:26:58Z</dcterms:created>
  <dcterms:modified xsi:type="dcterms:W3CDTF">2020-08-05T18:39:26Z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