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63" r:id="rId4"/>
    <p:sldId id="265" r:id="rId5"/>
    <p:sldId id="267" r:id="rId6"/>
    <p:sldId id="259" r:id="rId7"/>
    <p:sldId id="266" r:id="rId8"/>
    <p:sldId id="260" r:id="rId9"/>
    <p:sldId id="261" r:id="rId10"/>
    <p:sldId id="264" r:id="rId11"/>
    <p:sldId id="268" r:id="rId12"/>
    <p:sldId id="269" r:id="rId13"/>
    <p:sldId id="257" r:id="rId14"/>
    <p:sldId id="25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Go3FzcGk3ql3gkI+zd4vg==" hashData="0+/FUplq106+3Vao9LMK0fdP5TFAyif6NMdSwUySEILYkJFsYS+yefiiKIvZdBzbe5NXHYXQ5NvYpd2GJJAd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21DD40-08E6-4A02-9897-27702361073E}" type="datetimeFigureOut">
              <a:rPr lang="fr-FR" smtClean="0"/>
              <a:t>03/08/2020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67A99-48F2-4DAE-BE56-428302220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43772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33269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3448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565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689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166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00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998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1886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51934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218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8246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65674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5622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323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67A99-48F2-4DAE-BE56-428302220C2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912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B4F02-3EE4-4768-81DF-068FA7861939}" type="datetime1">
              <a:rPr lang="fr-FR" smtClean="0"/>
              <a:t>03/08/2020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827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3CE03-4EA7-49E0-93F1-D4896A46D4B1}" type="datetime1">
              <a:rPr lang="fr-FR" smtClean="0"/>
              <a:t>03/08/2020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135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B3324-07B8-485D-8DFD-73D69BA8F488}" type="datetime1">
              <a:rPr lang="fr-FR" smtClean="0"/>
              <a:t>03/08/2020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737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8DD39-BDA6-4596-892E-0E9B3FDAAA49}" type="datetime1">
              <a:rPr lang="fr-FR" smtClean="0"/>
              <a:t>03/08/2020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2406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8C5ED-A429-466F-AA07-2DDCCEB080AF}" type="datetime1">
              <a:rPr lang="fr-FR" smtClean="0"/>
              <a:t>03/08/2020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034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A8776-C074-4FBC-AF00-463961A790BB}" type="datetime1">
              <a:rPr lang="fr-FR" smtClean="0"/>
              <a:t>03/08/2020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862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DB83C-D4F4-4C34-86E3-3C0D72D621B3}" type="datetime1">
              <a:rPr lang="fr-FR" smtClean="0"/>
              <a:t>03/08/2020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0074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EB171-92F7-4675-8F41-8FC26AC513DB}" type="datetime1">
              <a:rPr lang="fr-FR" smtClean="0"/>
              <a:t>03/08/2020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471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BDE4E-F1B3-44B9-95E5-0BCBB8BC6620}" type="datetime1">
              <a:rPr lang="fr-FR" smtClean="0"/>
              <a:t>03/08/2020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358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169F6-9C64-471E-83CE-CF8B72FFFA42}" type="datetime1">
              <a:rPr lang="fr-FR" smtClean="0"/>
              <a:t>03/08/2020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153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FC385-FBAE-4ED3-829A-72A137244036}" type="datetime1">
              <a:rPr lang="fr-FR" smtClean="0"/>
              <a:t>03/08/2020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70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3000">
              <a:schemeClr val="accent2">
                <a:lumMod val="75000"/>
              </a:schemeClr>
            </a:gs>
            <a:gs pos="17000">
              <a:schemeClr val="accent1">
                <a:lumMod val="40000"/>
                <a:lumOff val="60000"/>
              </a:schemeClr>
            </a:gs>
            <a:gs pos="67000">
              <a:schemeClr val="accent6">
                <a:lumMod val="60000"/>
                <a:lumOff val="40000"/>
              </a:schemeClr>
            </a:gs>
            <a:gs pos="9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A4D7F-9BA9-4A3A-ACC0-3BFCEB17C91C}" type="datetime1">
              <a:rPr lang="fr-FR" smtClean="0"/>
              <a:t>03/08/2020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D9DDF-E815-4831-AFFF-238BA5F5A8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6159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64534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66" b="12632"/>
          <a:stretch/>
        </p:blipFill>
        <p:spPr>
          <a:xfrm>
            <a:off x="1235253" y="1123639"/>
            <a:ext cx="9735670" cy="455755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6709" y="2556727"/>
            <a:ext cx="4755291" cy="31244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242896" y="1123639"/>
            <a:ext cx="772038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 fil de l'eau du Rhône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N°1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890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  <p:sndAc>
          <p:stSnd loop="1">
            <p:snd r:embed="rId3" name="491363_mouthuy_003.wav"/>
          </p:stSnd>
        </p:sndAc>
      </p:transition>
    </mc:Choice>
    <mc:Fallback>
      <p:transition spd="slow" advTm="17000">
        <p:fade/>
        <p:sndAc>
          <p:stSnd loop="1">
            <p:snd r:embed="rId3" name="491363_mouthuy_00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07994" y="1068457"/>
            <a:ext cx="9776011" cy="46679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09170" y="1165429"/>
            <a:ext cx="79736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Naissance du Rhône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881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552" y="1119166"/>
            <a:ext cx="7718613" cy="4577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5155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 b="13320"/>
          <a:stretch/>
        </p:blipFill>
        <p:spPr>
          <a:xfrm>
            <a:off x="2006404" y="1139399"/>
            <a:ext cx="8179191" cy="4579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5411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15713"/>
            <a:ext cx="6898342" cy="4570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6934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1424" y="1183341"/>
            <a:ext cx="6030715" cy="450252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61566" y="1168933"/>
            <a:ext cx="8390964" cy="79337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470029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729" y="1108161"/>
            <a:ext cx="6901988" cy="45933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5153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11683" y="1148725"/>
            <a:ext cx="4633070" cy="45539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2052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1" y="1119093"/>
            <a:ext cx="6871447" cy="4580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0158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5929" y="1145031"/>
            <a:ext cx="6078071" cy="4554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5631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46" y="1136569"/>
            <a:ext cx="7167283" cy="4564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0647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05399"/>
            <a:ext cx="7001435" cy="4647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9954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35225"/>
            <a:ext cx="6781137" cy="4512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8644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694" y="1109011"/>
            <a:ext cx="6095376" cy="4565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728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014" y="664534"/>
            <a:ext cx="10760149" cy="5528931"/>
          </a:xfrm>
          <a:prstGeom prst="roundRect">
            <a:avLst/>
          </a:prstGeom>
          <a:noFill/>
          <a:ln w="952500" cmpd="dbl">
            <a:gradFill flip="none" rotWithShape="1">
              <a:gsLst>
                <a:gs pos="70000">
                  <a:schemeClr val="accent1">
                    <a:lumMod val="40000"/>
                    <a:lumOff val="60000"/>
                  </a:schemeClr>
                </a:gs>
                <a:gs pos="79000">
                  <a:srgbClr val="FFC000"/>
                </a:gs>
                <a:gs pos="86000">
                  <a:srgbClr val="FFFF00"/>
                </a:gs>
                <a:gs pos="96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3014" y="637953"/>
            <a:ext cx="10760149" cy="5528931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rgbClr val="FFC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60930" y="6317596"/>
            <a:ext cx="2743200" cy="365125"/>
          </a:xfrm>
        </p:spPr>
        <p:txBody>
          <a:bodyPr/>
          <a:lstStyle/>
          <a:p>
            <a:fld id="{602D66DA-8852-424B-B65B-C293080FB62C}" type="datetime1">
              <a:rPr lang="fr-FR" sz="16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03/08/2020</a:t>
            </a:fld>
            <a:endParaRPr lang="fr-FR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319650"/>
            <a:ext cx="4114800" cy="365125"/>
          </a:xfrm>
        </p:spPr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16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17596"/>
            <a:ext cx="2743200" cy="365125"/>
          </a:xfrm>
        </p:spPr>
        <p:txBody>
          <a:bodyPr/>
          <a:lstStyle/>
          <a:p>
            <a:fld id="{1D9D9DDF-E815-4831-AFFF-238BA5F5A84A}" type="slidenum">
              <a:rPr lang="fr-FR" sz="2000" b="1" smtClean="0">
                <a:solidFill>
                  <a:srgbClr val="FFFF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66" b="12632"/>
          <a:stretch/>
        </p:blipFill>
        <p:spPr>
          <a:xfrm>
            <a:off x="1235253" y="1123639"/>
            <a:ext cx="9735670" cy="45575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Rectangle 10"/>
          <p:cNvSpPr/>
          <p:nvPr/>
        </p:nvSpPr>
        <p:spPr>
          <a:xfrm>
            <a:off x="1593680" y="4036931"/>
            <a:ext cx="901881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C’était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 fil de l'eau du Rhône N°1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542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7000">
        <p15:prstTrans prst="fractur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110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2020-08-03T14:26:58Z</dcterms:created>
  <dcterms:modified xsi:type="dcterms:W3CDTF">2020-08-03T16:21:18Z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