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NeXkmmMO5Qa/IxW59Acvw==" hashData="Y6a1dP67ZljyxzI8rcY525eQsIxAcNFuM4lezoJ0PVg1Bi2mDLHfX+kaDz2T4iBaQRgBe2+CVmS9EU8ytz+h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19/10/2021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19/10/2021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56" r="387" b="5095"/>
          <a:stretch/>
        </p:blipFill>
        <p:spPr>
          <a:xfrm>
            <a:off x="1192161" y="1186999"/>
            <a:ext cx="9807678" cy="45396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8667" y="1208394"/>
            <a:ext cx="989466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choses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vie, cela s'apprend !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71227"/>
            <a:ext cx="6777318" cy="4557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2" y="1156895"/>
            <a:ext cx="6683189" cy="4577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153870"/>
            <a:ext cx="7140389" cy="458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542" y="1151347"/>
            <a:ext cx="6949423" cy="4603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27592"/>
            <a:ext cx="6925236" cy="4587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89953"/>
            <a:ext cx="6850557" cy="4538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1348"/>
            <a:ext cx="6911789" cy="457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542" y="1178073"/>
            <a:ext cx="6909082" cy="4577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54996"/>
            <a:ext cx="7019365" cy="4571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33530"/>
            <a:ext cx="6911789" cy="457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5" y="1162330"/>
            <a:ext cx="8135470" cy="4576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1347"/>
            <a:ext cx="6898341" cy="4570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63227"/>
            <a:ext cx="6925236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61091"/>
            <a:ext cx="9803218" cy="453581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8672" y="3171734"/>
            <a:ext cx="1008481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choses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vie, cela s'apprend !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2021-10-19T13:10:53Z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