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w3Z2RxYKmKS78xanbo5jw==" hashData="9agWAbwJx0QzDz8jQqTyL0hZq9s5c8uzBfR7D99wr3EVUPnL46uvicGO+DAiO4sdEDEG8rsVeneH9gwTAFeE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19/10/2021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19/10/2021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56" r="387" b="5095"/>
          <a:stretch/>
        </p:blipFill>
        <p:spPr>
          <a:xfrm>
            <a:off x="1192161" y="1186999"/>
            <a:ext cx="9807678" cy="45396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8667" y="1208394"/>
            <a:ext cx="989466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choses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vie, cela s'apprend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 N°5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39742"/>
            <a:ext cx="6911788" cy="4584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52" b="9376"/>
          <a:stretch/>
        </p:blipFill>
        <p:spPr>
          <a:xfrm>
            <a:off x="2442921" y="1105740"/>
            <a:ext cx="7306157" cy="4646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5"/>
          <a:stretch/>
        </p:blipFill>
        <p:spPr>
          <a:xfrm>
            <a:off x="2620735" y="1149353"/>
            <a:ext cx="6950530" cy="4559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1165504"/>
            <a:ext cx="8081682" cy="4544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" b="9376"/>
          <a:stretch/>
        </p:blipFill>
        <p:spPr>
          <a:xfrm>
            <a:off x="2456722" y="1119187"/>
            <a:ext cx="7278556" cy="461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070" y="1158687"/>
            <a:ext cx="9130553" cy="4565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4953"/>
            <a:ext cx="6884895" cy="458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29" b="5769"/>
          <a:stretch/>
        </p:blipFill>
        <p:spPr>
          <a:xfrm>
            <a:off x="1767915" y="1134297"/>
            <a:ext cx="8656170" cy="4589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90" r="98" b="13729"/>
          <a:stretch/>
        </p:blipFill>
        <p:spPr>
          <a:xfrm>
            <a:off x="3146612" y="1167457"/>
            <a:ext cx="6093197" cy="4560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154953"/>
            <a:ext cx="6898342" cy="4598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613" r="16" b="8200"/>
          <a:stretch/>
        </p:blipFill>
        <p:spPr>
          <a:xfrm>
            <a:off x="2804414" y="1151884"/>
            <a:ext cx="6583171" cy="4554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2720" y="1182291"/>
            <a:ext cx="6812280" cy="4523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431" b="14941"/>
          <a:stretch/>
        </p:blipFill>
        <p:spPr>
          <a:xfrm>
            <a:off x="3037479" y="1141662"/>
            <a:ext cx="6107206" cy="4589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61091"/>
            <a:ext cx="9803218" cy="453581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8672" y="3171734"/>
            <a:ext cx="1008481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choses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vie, cela s'apprend !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115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2020-07-31T16:09:56Z</dcterms:created>
  <dcterms:modified xsi:type="dcterms:W3CDTF">2021-10-19T13:15:10Z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