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69" r:id="rId2"/>
    <p:sldId id="261" r:id="rId3"/>
    <p:sldId id="256" r:id="rId4"/>
    <p:sldId id="257" r:id="rId5"/>
    <p:sldId id="258" r:id="rId6"/>
    <p:sldId id="259" r:id="rId7"/>
    <p:sldId id="260" r:id="rId8"/>
    <p:sldId id="262" r:id="rId9"/>
    <p:sldId id="263" r:id="rId10"/>
    <p:sldId id="264" r:id="rId11"/>
    <p:sldId id="265" r:id="rId12"/>
    <p:sldId id="267" r:id="rId13"/>
    <p:sldId id="266" r:id="rId14"/>
    <p:sldId id="268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1dImyrKwliLJnMc3l92Tjg==" hashData="+48/h2rPK6R4Zw81p5KF+wmixNeyj+xo5BgyCqdztQx8Vv/xfRy6dtJKaltw9bpIrlXZvUP+7GmwXYh+jzuuM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037" autoAdjust="0"/>
    <p:restoredTop sz="94660"/>
  </p:normalViewPr>
  <p:slideViewPr>
    <p:cSldViewPr snapToGrid="0" showGuides="1">
      <p:cViewPr varScale="1">
        <p:scale>
          <a:sx n="42" d="100"/>
          <a:sy n="42" d="100"/>
        </p:scale>
        <p:origin x="60" y="78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D7B46F2-4ABA-4C4D-A50C-70DF51B4944E}" type="datetimeFigureOut">
              <a:rPr lang="fr-FR" smtClean="0"/>
              <a:t>19/10/2021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3870D44-D21A-42F5-BEE1-3BC0F65FD9D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2939606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5534112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2214680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9667717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1681659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2350460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4986033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2301646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4631305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81565606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23181749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67891484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34243025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8717608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22408032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854744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5D1332-0E6C-492E-81CE-205243A1C9DE}" type="datetime1">
              <a:rPr lang="fr-FR" smtClean="0"/>
              <a:t>19/10/2021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C614B-34C9-45F2-B173-EFCE57DC8C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7606935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16000">
        <p15:prstTrans prst="crush"/>
      </p:transition>
    </mc:Choice>
    <mc:Fallback xmlns="">
      <p:transition spd="slow" advTm="16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03EA32-BE46-4DC1-B55C-FDF1E53B3288}" type="datetime1">
              <a:rPr lang="fr-FR" smtClean="0"/>
              <a:t>19/10/2021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C614B-34C9-45F2-B173-EFCE57DC8C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6224974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16000">
        <p15:prstTrans prst="crush"/>
      </p:transition>
    </mc:Choice>
    <mc:Fallback xmlns="">
      <p:transition spd="slow" advTm="16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DB91E1-4537-4B38-BB44-7BA44C6B602B}" type="datetime1">
              <a:rPr lang="fr-FR" smtClean="0"/>
              <a:t>19/10/2021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C614B-34C9-45F2-B173-EFCE57DC8C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6401155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16000">
        <p15:prstTrans prst="crush"/>
      </p:transition>
    </mc:Choice>
    <mc:Fallback xmlns="">
      <p:transition spd="slow" advTm="16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BE8A6A-091A-4898-A3EE-4E3324CE53A9}" type="datetime1">
              <a:rPr lang="fr-FR" smtClean="0"/>
              <a:t>19/10/2021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C614B-34C9-45F2-B173-EFCE57DC8C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4481092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16000">
        <p15:prstTrans prst="crush"/>
      </p:transition>
    </mc:Choice>
    <mc:Fallback xmlns="">
      <p:transition spd="slow" advTm="16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2FF68C-322D-46A4-A557-B6719CAC329F}" type="datetime1">
              <a:rPr lang="fr-FR" smtClean="0"/>
              <a:t>19/10/2021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C614B-34C9-45F2-B173-EFCE57DC8C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3791322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16000">
        <p15:prstTrans prst="crush"/>
      </p:transition>
    </mc:Choice>
    <mc:Fallback xmlns="">
      <p:transition spd="slow" advTm="16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E696F2-6377-4237-9B2C-0851ADD37F9D}" type="datetime1">
              <a:rPr lang="fr-FR" smtClean="0"/>
              <a:t>19/10/2021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C614B-34C9-45F2-B173-EFCE57DC8C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6300091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16000">
        <p15:prstTrans prst="crush"/>
      </p:transition>
    </mc:Choice>
    <mc:Fallback xmlns="">
      <p:transition spd="slow" advTm="16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DB1502-45E7-4CDC-8D1D-EDF49331153B}" type="datetime1">
              <a:rPr lang="fr-FR" smtClean="0"/>
              <a:t>19/10/2021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C614B-34C9-45F2-B173-EFCE57DC8C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1479286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16000">
        <p15:prstTrans prst="crush"/>
      </p:transition>
    </mc:Choice>
    <mc:Fallback xmlns="">
      <p:transition spd="slow" advTm="16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9FB48C-5D97-4205-B38B-B16CB99191BC}" type="datetime1">
              <a:rPr lang="fr-FR" smtClean="0"/>
              <a:t>19/10/2021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C614B-34C9-45F2-B173-EFCE57DC8C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0417818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16000">
        <p15:prstTrans prst="crush"/>
      </p:transition>
    </mc:Choice>
    <mc:Fallback xmlns="">
      <p:transition spd="slow" advTm="16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6961E5-5856-47C6-B055-8C96D37BA7EC}" type="datetime1">
              <a:rPr lang="fr-FR" smtClean="0"/>
              <a:t>19/10/2021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C614B-34C9-45F2-B173-EFCE57DC8C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8270979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16000">
        <p15:prstTrans prst="crush"/>
      </p:transition>
    </mc:Choice>
    <mc:Fallback xmlns="">
      <p:transition spd="slow" advTm="16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84AF8B-527B-4840-A9A7-DA965CB813CE}" type="datetime1">
              <a:rPr lang="fr-FR" smtClean="0"/>
              <a:t>19/10/2021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C614B-34C9-45F2-B173-EFCE57DC8C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8992206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16000">
        <p15:prstTrans prst="crush"/>
      </p:transition>
    </mc:Choice>
    <mc:Fallback xmlns="">
      <p:transition spd="slow" advTm="16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55EBE5-70A0-4F90-BDA4-65A6166F2726}" type="datetime1">
              <a:rPr lang="fr-FR" smtClean="0"/>
              <a:t>19/10/2021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C614B-34C9-45F2-B173-EFCE57DC8C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7141568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16000">
        <p15:prstTrans prst="crush"/>
      </p:transition>
    </mc:Choice>
    <mc:Fallback xmlns="">
      <p:transition spd="slow" advTm="16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89000">
              <a:schemeClr val="accent1">
                <a:lumMod val="5000"/>
                <a:lumOff val="95000"/>
              </a:schemeClr>
            </a:gs>
            <a:gs pos="52000">
              <a:schemeClr val="accent6">
                <a:lumMod val="75000"/>
              </a:schemeClr>
            </a:gs>
            <a:gs pos="70000">
              <a:srgbClr val="FFC000"/>
            </a:gs>
            <a:gs pos="6000">
              <a:schemeClr val="accent6">
                <a:lumMod val="60000"/>
                <a:lumOff val="4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BB21507-C022-40E4-BAE4-92414F3EF925}" type="datetime1">
              <a:rPr lang="fr-FR" smtClean="0"/>
              <a:t>19/10/2021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46C614B-34C9-45F2-B173-EFCE57DC8C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8248767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16000">
        <p15:prstTrans prst="crush"/>
      </p:transition>
    </mc:Choice>
    <mc:Fallback xmlns="">
      <p:transition spd="slow" advTm="16000">
        <p:fad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audio" Target="../media/audio1.wav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19/10/2021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19256" r="387" b="5095"/>
          <a:stretch/>
        </p:blipFill>
        <p:spPr>
          <a:xfrm>
            <a:off x="1192161" y="1186999"/>
            <a:ext cx="9807678" cy="4539663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1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374194" y="2445238"/>
            <a:ext cx="5040427" cy="3311819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1148667" y="1208394"/>
            <a:ext cx="9894666" cy="3046988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fr-FR" sz="48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Apprécier </a:t>
            </a:r>
            <a:r>
              <a:rPr lang="fr-FR" sz="4800" b="1" spc="50" dirty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les petites choses </a:t>
            </a:r>
            <a:endParaRPr lang="fr-FR" sz="4800" b="1" spc="50" dirty="0" smtClean="0">
              <a:ln w="0">
                <a:solidFill>
                  <a:sysClr val="windowText" lastClr="000000"/>
                </a:solidFill>
              </a:ln>
              <a:solidFill>
                <a:schemeClr val="bg2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  <a:p>
            <a:pPr algn="ctr"/>
            <a:r>
              <a:rPr lang="fr-FR" sz="48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de </a:t>
            </a:r>
            <a:r>
              <a:rPr lang="fr-FR" sz="4800" b="1" spc="50" dirty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la vie, cela s'apprend </a:t>
            </a:r>
            <a:r>
              <a:rPr lang="fr-FR" sz="48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! N°4 </a:t>
            </a:r>
            <a:endParaRPr lang="fr-FR" sz="5400" b="1" cap="none" spc="50" dirty="0">
              <a:ln w="0">
                <a:solidFill>
                  <a:sysClr val="windowText" lastClr="000000"/>
                </a:solidFill>
              </a:ln>
              <a:solidFill>
                <a:schemeClr val="bg2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8812142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16000">
        <p15:prstTrans prst="crush"/>
        <p:sndAc>
          <p:stSnd loop="1">
            <p:snd r:embed="rId3" name="audio1.wav"/>
          </p:stSnd>
        </p:sndAc>
      </p:transition>
    </mc:Choice>
    <mc:Fallback xmlns="">
      <p:transition spd="slow" advTm="16000">
        <p:fade/>
        <p:sndAc>
          <p:stSnd loop="1">
            <p:snd r:embed="rId6" name="audio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0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4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49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19/10/2021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2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353" b="9376"/>
          <a:stretch/>
        </p:blipFill>
        <p:spPr>
          <a:xfrm>
            <a:off x="2431399" y="1112464"/>
            <a:ext cx="7329202" cy="463307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16107029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16000">
        <p15:prstTrans prst="crush"/>
      </p:transition>
    </mc:Choice>
    <mc:Fallback xmlns=""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19/10/2021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3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86000" y="904875"/>
            <a:ext cx="7620000" cy="50482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4106637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16000">
        <p15:prstTrans prst="crush"/>
      </p:transition>
    </mc:Choice>
    <mc:Fallback xmlns=""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19/10/2021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4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86000" y="904875"/>
            <a:ext cx="7620000" cy="50482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8714728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16000">
        <p15:prstTrans prst="crush"/>
      </p:transition>
    </mc:Choice>
    <mc:Fallback xmlns=""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19/10/2021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5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86000" y="928687"/>
            <a:ext cx="7620000" cy="50006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7603238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16000">
        <p15:prstTrans prst="crush"/>
      </p:transition>
    </mc:Choice>
    <mc:Fallback xmlns=""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19/10/2021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6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19626" y="0"/>
            <a:ext cx="10352748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928947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16000">
        <p15:prstTrans prst="crush"/>
      </p:transition>
    </mc:Choice>
    <mc:Fallback xmlns=""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19/10/2021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7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52500" y="0"/>
            <a:ext cx="10287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5804995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16000">
        <p15:prstTrans prst="crush"/>
      </p:transition>
    </mc:Choice>
    <mc:Fallback xmlns=""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19/10/2021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8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216" b="6758"/>
          <a:stretch/>
        </p:blipFill>
        <p:spPr>
          <a:xfrm>
            <a:off x="2223766" y="1140846"/>
            <a:ext cx="7744467" cy="457630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87391736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16000">
        <p15:prstTrans prst="crush"/>
      </p:transition>
    </mc:Choice>
    <mc:Fallback xmlns=""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19/10/2021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9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49071" y="1156446"/>
            <a:ext cx="6853098" cy="457230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04860789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16000">
        <p15:prstTrans prst="crush"/>
      </p:transition>
    </mc:Choice>
    <mc:Fallback xmlns=""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19/10/2021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10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09675" y="1129553"/>
            <a:ext cx="9772649" cy="459889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82768238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16000">
        <p15:prstTrans prst="crush"/>
      </p:transition>
    </mc:Choice>
    <mc:Fallback xmlns=""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19/10/2021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11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200" b="6181"/>
          <a:stretch/>
        </p:blipFill>
        <p:spPr>
          <a:xfrm>
            <a:off x="2102375" y="1131381"/>
            <a:ext cx="7987250" cy="459523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89785607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16000">
        <p15:prstTrans prst="crush"/>
      </p:transition>
    </mc:Choice>
    <mc:Fallback xmlns=""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19/10/2021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12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63271" y="1169894"/>
            <a:ext cx="8148918" cy="458376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22646193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16000">
        <p15:prstTrans prst="crush"/>
      </p:transition>
    </mc:Choice>
    <mc:Fallback xmlns=""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19/10/2021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13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70847" y="1164851"/>
            <a:ext cx="8113058" cy="456359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25841239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16000">
        <p15:prstTrans prst="crush"/>
      </p:transition>
    </mc:Choice>
    <mc:Fallback xmlns=""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19/10/2021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14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353" b="10529"/>
          <a:stretch/>
        </p:blipFill>
        <p:spPr>
          <a:xfrm>
            <a:off x="2362650" y="1099017"/>
            <a:ext cx="7466700" cy="465996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92558781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16000">
        <p15:prstTrans prst="crush"/>
      </p:transition>
    </mc:Choice>
    <mc:Fallback xmlns=""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94391" y="1161091"/>
            <a:ext cx="9803218" cy="4535817"/>
          </a:xfrm>
          <a:prstGeom prst="rect">
            <a:avLst/>
          </a:prstGeom>
        </p:spPr>
      </p:pic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19/10/2021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15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048672" y="3171734"/>
            <a:ext cx="10084812" cy="2308324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C’était</a:t>
            </a:r>
          </a:p>
          <a:p>
            <a:pPr algn="ctr"/>
            <a:r>
              <a:rPr lang="fr-FR" sz="48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Apprécier </a:t>
            </a:r>
            <a:r>
              <a:rPr lang="fr-FR" sz="4800" b="1" spc="50" dirty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les petites </a:t>
            </a:r>
            <a:r>
              <a:rPr lang="fr-FR" sz="48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choses</a:t>
            </a:r>
          </a:p>
          <a:p>
            <a:pPr algn="ctr"/>
            <a:r>
              <a:rPr lang="fr-FR" sz="48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 </a:t>
            </a:r>
            <a:r>
              <a:rPr lang="fr-FR" sz="4800" b="1" spc="50" dirty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de la vie, cela s'apprend ! </a:t>
            </a:r>
            <a:endParaRPr lang="fr-FR" sz="4800" b="1" cap="none" spc="50" dirty="0">
              <a:ln w="0">
                <a:solidFill>
                  <a:sysClr val="windowText" lastClr="000000"/>
                </a:solidFill>
              </a:ln>
              <a:solidFill>
                <a:schemeClr val="bg2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2659730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16000">
        <p15:prstTrans prst="crush"/>
      </p:transition>
    </mc:Choice>
    <mc:Fallback xmlns=""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6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7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71</TotalTime>
  <Words>115</Words>
  <Application>Microsoft Office PowerPoint</Application>
  <PresentationFormat>Grand écran</PresentationFormat>
  <Paragraphs>65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Calibri</vt:lpstr>
      <vt:lpstr>Calibri Light</vt:lpstr>
      <vt:lpstr>Magneto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22</cp:revision>
  <dcterms:created xsi:type="dcterms:W3CDTF">2020-07-31T16:09:56Z</dcterms:created>
  <dcterms:modified xsi:type="dcterms:W3CDTF">2021-10-19T13:13:30Z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