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wE1m8QyICQV54y3IewHeA==" hashData="31qOQRcChTktHGzkyf/v5ulIvvtHvry6mFrPH4//KT7eqM5TLZuEZnU8tscLZZVwJLiC4P8AdF4HPVOODTUO6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60" y="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19/10/2021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19/10/2021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rgbClr val="FFC000"/>
            </a:gs>
            <a:gs pos="6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256" r="387" b="5095"/>
          <a:stretch/>
        </p:blipFill>
        <p:spPr>
          <a:xfrm>
            <a:off x="1192161" y="1186999"/>
            <a:ext cx="9807678" cy="45396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8667" y="1208394"/>
            <a:ext cx="989466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choses </a:t>
            </a:r>
            <a:endParaRPr lang="fr-FR" sz="48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vie, cela s'apprend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! N°3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760" y="1173479"/>
            <a:ext cx="6848798" cy="4537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6520" y="1167384"/>
            <a:ext cx="6873240" cy="4553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177481"/>
            <a:ext cx="6827520" cy="4523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171575"/>
            <a:ext cx="7620000" cy="4514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760" y="1157287"/>
            <a:ext cx="6873240" cy="4553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6040" y="1207769"/>
            <a:ext cx="6842760" cy="4533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3120" y="1148715"/>
            <a:ext cx="8046720" cy="4526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5434" y="1177481"/>
            <a:ext cx="6849086" cy="4537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157287"/>
            <a:ext cx="685800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6520" y="1167384"/>
            <a:ext cx="6873240" cy="4553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240" y="1178128"/>
            <a:ext cx="6736080" cy="4563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961" y="1179118"/>
            <a:ext cx="7028760" cy="4551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6520" y="1167384"/>
            <a:ext cx="6873240" cy="4553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61091"/>
            <a:ext cx="9803218" cy="4535817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19/10/2021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8672" y="3171734"/>
            <a:ext cx="1008481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Apprécier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petites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choses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la vie, cela s'apprend !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115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2020-07-31T16:09:56Z</dcterms:created>
  <dcterms:modified xsi:type="dcterms:W3CDTF">2021-10-19T13:16:22Z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