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7"/>
  </p:notesMasterIdLst>
  <p:sldIdLst>
    <p:sldId id="269" r:id="rId2"/>
    <p:sldId id="256" r:id="rId3"/>
    <p:sldId id="257" r:id="rId4"/>
    <p:sldId id="258" r:id="rId5"/>
    <p:sldId id="259" r:id="rId6"/>
    <p:sldId id="260" r:id="rId7"/>
    <p:sldId id="261" r:id="rId8"/>
    <p:sldId id="262" r:id="rId9"/>
    <p:sldId id="263" r:id="rId10"/>
    <p:sldId id="264" r:id="rId11"/>
    <p:sldId id="265" r:id="rId12"/>
    <p:sldId id="266" r:id="rId13"/>
    <p:sldId id="267" r:id="rId14"/>
    <p:sldId id="268" r:id="rId15"/>
    <p:sldId id="270" r:id="rId16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tw0JzXa6T1YYf5OqQagw6Q==" hashData="FxR3Tx/goRbNYkwAisZses4TAoDzAo7PDQInmfdE3QPAjzGD3+veyk8atYAh8/Mg80uXCkqH+8TLW/bndu5UsQ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7037" autoAdjust="0"/>
    <p:restoredTop sz="94660"/>
  </p:normalViewPr>
  <p:slideViewPr>
    <p:cSldViewPr snapToGrid="0" showGuides="1">
      <p:cViewPr varScale="1">
        <p:scale>
          <a:sx n="42" d="100"/>
          <a:sy n="42" d="100"/>
        </p:scale>
        <p:origin x="60" y="780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D7B46F2-4ABA-4C4D-A50C-70DF51B4944E}" type="datetimeFigureOut">
              <a:rPr lang="fr-FR" smtClean="0"/>
              <a:t>19/10/2021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3870D44-D21A-42F5-BEE1-3BC0F65FD9D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2939606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3870D44-D21A-42F5-BEE1-3BC0F65FD9D6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55341123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3870D44-D21A-42F5-BEE1-3BC0F65FD9D6}" type="slidenum">
              <a:rPr lang="fr-FR" smtClean="0"/>
              <a:t>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96677170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3870D44-D21A-42F5-BEE1-3BC0F65FD9D6}" type="slidenum">
              <a:rPr lang="fr-FR" smtClean="0"/>
              <a:t>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16816599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3870D44-D21A-42F5-BEE1-3BC0F65FD9D6}" type="slidenum">
              <a:rPr lang="fr-FR" smtClean="0"/>
              <a:t>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23504601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3870D44-D21A-42F5-BEE1-3BC0F65FD9D6}" type="slidenum">
              <a:rPr lang="fr-FR" smtClean="0"/>
              <a:t>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49860337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3870D44-D21A-42F5-BEE1-3BC0F65FD9D6}" type="slidenum">
              <a:rPr lang="fr-FR" smtClean="0"/>
              <a:t>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23016462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3870D44-D21A-42F5-BEE1-3BC0F65FD9D6}" type="slidenum">
              <a:rPr lang="fr-FR" smtClean="0"/>
              <a:t>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22146802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3870D44-D21A-42F5-BEE1-3BC0F65FD9D6}" type="slidenum">
              <a:rPr lang="fr-FR" smtClean="0"/>
              <a:t>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46313055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3870D44-D21A-42F5-BEE1-3BC0F65FD9D6}" type="slidenum">
              <a:rPr lang="fr-FR" smtClean="0"/>
              <a:t>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81565606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3870D44-D21A-42F5-BEE1-3BC0F65FD9D6}" type="slidenum">
              <a:rPr lang="fr-FR" smtClean="0"/>
              <a:t>10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23181749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3870D44-D21A-42F5-BEE1-3BC0F65FD9D6}" type="slidenum">
              <a:rPr lang="fr-FR" smtClean="0"/>
              <a:t>11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67891484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3870D44-D21A-42F5-BEE1-3BC0F65FD9D6}" type="slidenum">
              <a:rPr lang="fr-FR" smtClean="0"/>
              <a:t>12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87176081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3870D44-D21A-42F5-BEE1-3BC0F65FD9D6}" type="slidenum">
              <a:rPr lang="fr-FR" smtClean="0"/>
              <a:t>13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334243025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3870D44-D21A-42F5-BEE1-3BC0F65FD9D6}" type="slidenum">
              <a:rPr lang="fr-FR" smtClean="0"/>
              <a:t>14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22408032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3870D44-D21A-42F5-BEE1-3BC0F65FD9D6}" type="slidenum">
              <a:rPr lang="fr-FR" smtClean="0"/>
              <a:t>15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854744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5D1332-0E6C-492E-81CE-205243A1C9DE}" type="datetime1">
              <a:rPr lang="fr-FR" smtClean="0"/>
              <a:t>19/10/2021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6C614B-34C9-45F2-B173-EFCE57DC8C4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7606935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Tm="16000">
        <p15:prstTrans prst="crush"/>
      </p:transition>
    </mc:Choice>
    <mc:Fallback xmlns="">
      <p:transition spd="slow" advTm="16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03EA32-BE46-4DC1-B55C-FDF1E53B3288}" type="datetime1">
              <a:rPr lang="fr-FR" smtClean="0"/>
              <a:t>19/10/2021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6C614B-34C9-45F2-B173-EFCE57DC8C4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6224974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Tm="16000">
        <p15:prstTrans prst="crush"/>
      </p:transition>
    </mc:Choice>
    <mc:Fallback xmlns="">
      <p:transition spd="slow" advTm="16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DB91E1-4537-4B38-BB44-7BA44C6B602B}" type="datetime1">
              <a:rPr lang="fr-FR" smtClean="0"/>
              <a:t>19/10/2021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6C614B-34C9-45F2-B173-EFCE57DC8C4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6401155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Tm="16000">
        <p15:prstTrans prst="crush"/>
      </p:transition>
    </mc:Choice>
    <mc:Fallback xmlns="">
      <p:transition spd="slow" advTm="16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BE8A6A-091A-4898-A3EE-4E3324CE53A9}" type="datetime1">
              <a:rPr lang="fr-FR" smtClean="0"/>
              <a:t>19/10/2021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6C614B-34C9-45F2-B173-EFCE57DC8C4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04481092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Tm="16000">
        <p15:prstTrans prst="crush"/>
      </p:transition>
    </mc:Choice>
    <mc:Fallback xmlns="">
      <p:transition spd="slow" advTm="160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2FF68C-322D-46A4-A557-B6719CAC329F}" type="datetime1">
              <a:rPr lang="fr-FR" smtClean="0"/>
              <a:t>19/10/2021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6C614B-34C9-45F2-B173-EFCE57DC8C4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3791322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Tm="16000">
        <p15:prstTrans prst="crush"/>
      </p:transition>
    </mc:Choice>
    <mc:Fallback xmlns="">
      <p:transition spd="slow" advTm="160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E696F2-6377-4237-9B2C-0851ADD37F9D}" type="datetime1">
              <a:rPr lang="fr-FR" smtClean="0"/>
              <a:t>19/10/2021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6C614B-34C9-45F2-B173-EFCE57DC8C4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6300091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Tm="16000">
        <p15:prstTrans prst="crush"/>
      </p:transition>
    </mc:Choice>
    <mc:Fallback xmlns="">
      <p:transition spd="slow" advTm="16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DB1502-45E7-4CDC-8D1D-EDF49331153B}" type="datetime1">
              <a:rPr lang="fr-FR" smtClean="0"/>
              <a:t>19/10/2021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6C614B-34C9-45F2-B173-EFCE57DC8C4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1479286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Tm="16000">
        <p15:prstTrans prst="crush"/>
      </p:transition>
    </mc:Choice>
    <mc:Fallback xmlns="">
      <p:transition spd="slow" advTm="16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9FB48C-5D97-4205-B38B-B16CB99191BC}" type="datetime1">
              <a:rPr lang="fr-FR" smtClean="0"/>
              <a:t>19/10/2021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6C614B-34C9-45F2-B173-EFCE57DC8C4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0417818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Tm="16000">
        <p15:prstTrans prst="crush"/>
      </p:transition>
    </mc:Choice>
    <mc:Fallback xmlns="">
      <p:transition spd="slow" advTm="160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6961E5-5856-47C6-B055-8C96D37BA7EC}" type="datetime1">
              <a:rPr lang="fr-FR" smtClean="0"/>
              <a:t>19/10/2021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6C614B-34C9-45F2-B173-EFCE57DC8C4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8270979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Tm="16000">
        <p15:prstTrans prst="crush"/>
      </p:transition>
    </mc:Choice>
    <mc:Fallback xmlns="">
      <p:transition spd="slow" advTm="16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84AF8B-527B-4840-A9A7-DA965CB813CE}" type="datetime1">
              <a:rPr lang="fr-FR" smtClean="0"/>
              <a:t>19/10/2021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6C614B-34C9-45F2-B173-EFCE57DC8C4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8992206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Tm="16000">
        <p15:prstTrans prst="crush"/>
      </p:transition>
    </mc:Choice>
    <mc:Fallback xmlns="">
      <p:transition spd="slow" advTm="16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55EBE5-70A0-4F90-BDA4-65A6166F2726}" type="datetime1">
              <a:rPr lang="fr-FR" smtClean="0"/>
              <a:t>19/10/2021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6C614B-34C9-45F2-B173-EFCE57DC8C4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7141568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Tm="16000">
        <p15:prstTrans prst="crush"/>
      </p:transition>
    </mc:Choice>
    <mc:Fallback xmlns="">
      <p:transition spd="slow" advTm="1600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89000">
              <a:schemeClr val="accent1">
                <a:lumMod val="5000"/>
                <a:lumOff val="95000"/>
              </a:schemeClr>
            </a:gs>
            <a:gs pos="52000">
              <a:schemeClr val="accent6">
                <a:lumMod val="75000"/>
              </a:schemeClr>
            </a:gs>
            <a:gs pos="70000">
              <a:srgbClr val="FFC000"/>
            </a:gs>
            <a:gs pos="6000">
              <a:schemeClr val="accent6">
                <a:lumMod val="60000"/>
                <a:lumOff val="40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BB21507-C022-40E4-BAE4-92414F3EF925}" type="datetime1">
              <a:rPr lang="fr-FR" smtClean="0"/>
              <a:t>19/10/2021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46C614B-34C9-45F2-B173-EFCE57DC8C4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8248767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Tm="16000">
        <p15:prstTrans prst="crush"/>
      </p:transition>
    </mc:Choice>
    <mc:Fallback xmlns="">
      <p:transition spd="slow" advTm="16000">
        <p:fade/>
      </p:transition>
    </mc:Fallback>
  </mc:AlternateConten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audio" Target="../media/audio1.wav"/><Relationship Id="rId5" Type="http://schemas.openxmlformats.org/officeDocument/2006/relationships/image" Target="../media/image2.png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19431" y="663677"/>
            <a:ext cx="10943303" cy="5545394"/>
          </a:xfrm>
          <a:prstGeom prst="roundRect">
            <a:avLst/>
          </a:prstGeom>
          <a:noFill/>
          <a:ln w="952500" cmpd="dbl">
            <a:gradFill flip="none" rotWithShape="1">
              <a:gsLst>
                <a:gs pos="55000">
                  <a:srgbClr val="FFFF00"/>
                </a:gs>
                <a:gs pos="87000">
                  <a:schemeClr val="accent2">
                    <a:lumMod val="60000"/>
                    <a:lumOff val="40000"/>
                  </a:schemeClr>
                </a:gs>
                <a:gs pos="89000">
                  <a:schemeClr val="accent1">
                    <a:lumMod val="45000"/>
                    <a:lumOff val="55000"/>
                  </a:schemeClr>
                </a:gs>
                <a:gs pos="100000">
                  <a:schemeClr val="accent2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192161" y="6352560"/>
            <a:ext cx="2743200" cy="365125"/>
          </a:xfrm>
        </p:spPr>
        <p:txBody>
          <a:bodyPr/>
          <a:lstStyle/>
          <a:p>
            <a:fld id="{17468293-01ED-4F25-9350-5C2C45DE2DB8}" type="datetime1">
              <a:rPr lang="fr-FR" sz="1600" b="1" smtClean="0">
                <a:solidFill>
                  <a:schemeClr val="bg1"/>
                </a:solidFill>
              </a:rPr>
              <a:t>19/10/2021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dirty="0" smtClean="0">
                <a:solidFill>
                  <a:schemeClr val="bg1"/>
                </a:solidFill>
              </a:rPr>
              <a:t>PPS   Lande   2020</a:t>
            </a:r>
            <a:endParaRPr lang="fr-FR" sz="1600" b="1" dirty="0">
              <a:solidFill>
                <a:schemeClr val="bg1"/>
              </a:solidFill>
            </a:endParaRPr>
          </a:p>
        </p:txBody>
      </p:sp>
      <p:pic>
        <p:nvPicPr>
          <p:cNvPr id="9" name="Image 8"/>
          <p:cNvPicPr>
            <a:picLocks noChangeAspect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19256" r="387" b="5095"/>
          <a:stretch/>
        </p:blipFill>
        <p:spPr>
          <a:xfrm>
            <a:off x="1192161" y="1186999"/>
            <a:ext cx="9807678" cy="4539663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256639" y="6356350"/>
            <a:ext cx="2743200" cy="365125"/>
          </a:xfrm>
        </p:spPr>
        <p:txBody>
          <a:bodyPr/>
          <a:lstStyle/>
          <a:p>
            <a:fld id="{946C614B-34C9-45F2-B173-EFCE57DC8C49}" type="slidenum">
              <a:rPr lang="fr-FR" sz="1600" b="1" smtClean="0">
                <a:solidFill>
                  <a:schemeClr val="bg1"/>
                </a:solidFill>
              </a:rPr>
              <a:t>1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374194" y="2445238"/>
            <a:ext cx="5040427" cy="3311819"/>
          </a:xfrm>
          <a:prstGeom prst="rect">
            <a:avLst/>
          </a:prstGeom>
        </p:spPr>
      </p:pic>
      <p:sp>
        <p:nvSpPr>
          <p:cNvPr id="8" name="Rectangle 7"/>
          <p:cNvSpPr/>
          <p:nvPr/>
        </p:nvSpPr>
        <p:spPr>
          <a:xfrm>
            <a:off x="1148667" y="1208394"/>
            <a:ext cx="9894666" cy="3046988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fr-FR" sz="4800" b="1" spc="50" dirty="0" smtClean="0">
                <a:ln w="0">
                  <a:solidFill>
                    <a:sysClr val="windowText" lastClr="00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Apprécier </a:t>
            </a:r>
            <a:r>
              <a:rPr lang="fr-FR" sz="4800" b="1" spc="50" dirty="0">
                <a:ln w="0">
                  <a:solidFill>
                    <a:sysClr val="windowText" lastClr="00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les petites choses </a:t>
            </a:r>
            <a:endParaRPr lang="fr-FR" sz="4800" b="1" spc="50" dirty="0" smtClean="0">
              <a:ln w="0">
                <a:solidFill>
                  <a:sysClr val="windowText" lastClr="000000"/>
                </a:solidFill>
              </a:ln>
              <a:solidFill>
                <a:schemeClr val="bg2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Magneto" panose="04030805050802020D02" pitchFamily="82" charset="0"/>
            </a:endParaRPr>
          </a:p>
          <a:p>
            <a:pPr algn="ctr"/>
            <a:r>
              <a:rPr lang="fr-FR" sz="4800" b="1" spc="50" dirty="0" smtClean="0">
                <a:ln w="0">
                  <a:solidFill>
                    <a:sysClr val="windowText" lastClr="00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de </a:t>
            </a:r>
            <a:r>
              <a:rPr lang="fr-FR" sz="4800" b="1" spc="50" dirty="0">
                <a:ln w="0">
                  <a:solidFill>
                    <a:sysClr val="windowText" lastClr="00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la vie, cela s'apprend </a:t>
            </a:r>
            <a:r>
              <a:rPr lang="fr-FR" sz="4800" b="1" spc="50" dirty="0" smtClean="0">
                <a:ln w="0">
                  <a:solidFill>
                    <a:sysClr val="windowText" lastClr="00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! N°2 </a:t>
            </a:r>
            <a:endParaRPr lang="fr-FR" sz="5400" b="1" cap="none" spc="50" dirty="0">
              <a:ln w="0">
                <a:solidFill>
                  <a:sysClr val="windowText" lastClr="000000"/>
                </a:solidFill>
              </a:ln>
              <a:solidFill>
                <a:schemeClr val="bg2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8812142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Tm="16000">
        <p15:prstTrans prst="crush"/>
        <p:sndAc>
          <p:stSnd loop="1">
            <p:snd r:embed="rId3" name="audio1.wav"/>
          </p:stSnd>
        </p:sndAc>
      </p:transition>
    </mc:Choice>
    <mc:Fallback xmlns="">
      <p:transition spd="slow" advTm="16000">
        <p:fade/>
        <p:sndAc>
          <p:stSnd loop="1">
            <p:snd r:embed="rId6" name="audio1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20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3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4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41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42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4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4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49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19431" y="663677"/>
            <a:ext cx="10943303" cy="5545394"/>
          </a:xfrm>
          <a:prstGeom prst="roundRect">
            <a:avLst/>
          </a:prstGeom>
          <a:noFill/>
          <a:ln w="952500" cmpd="dbl">
            <a:gradFill flip="none" rotWithShape="1">
              <a:gsLst>
                <a:gs pos="55000">
                  <a:srgbClr val="FFFF00"/>
                </a:gs>
                <a:gs pos="87000">
                  <a:schemeClr val="accent2">
                    <a:lumMod val="60000"/>
                    <a:lumOff val="40000"/>
                  </a:schemeClr>
                </a:gs>
                <a:gs pos="89000">
                  <a:schemeClr val="accent1">
                    <a:lumMod val="45000"/>
                    <a:lumOff val="55000"/>
                  </a:schemeClr>
                </a:gs>
                <a:gs pos="100000">
                  <a:schemeClr val="accent2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192161" y="6352560"/>
            <a:ext cx="2743200" cy="365125"/>
          </a:xfrm>
        </p:spPr>
        <p:txBody>
          <a:bodyPr/>
          <a:lstStyle/>
          <a:p>
            <a:fld id="{17468293-01ED-4F25-9350-5C2C45DE2DB8}" type="datetime1">
              <a:rPr lang="fr-FR" sz="1600" b="1" smtClean="0">
                <a:solidFill>
                  <a:schemeClr val="bg1"/>
                </a:solidFill>
              </a:rPr>
              <a:t>19/10/2021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dirty="0" smtClean="0">
                <a:solidFill>
                  <a:schemeClr val="bg1"/>
                </a:solidFill>
              </a:rPr>
              <a:t>PPS   Lande   2020</a:t>
            </a:r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256639" y="6356350"/>
            <a:ext cx="2743200" cy="365125"/>
          </a:xfrm>
        </p:spPr>
        <p:txBody>
          <a:bodyPr/>
          <a:lstStyle/>
          <a:p>
            <a:fld id="{946C614B-34C9-45F2-B173-EFCE57DC8C49}" type="slidenum">
              <a:rPr lang="fr-FR" sz="1600" b="1" smtClean="0">
                <a:solidFill>
                  <a:schemeClr val="bg1"/>
                </a:solidFill>
              </a:rPr>
              <a:t>2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595282" y="1195892"/>
            <a:ext cx="6871447" cy="4552334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84106637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Tm="16000">
        <p15:prstTrans prst="crush"/>
      </p:transition>
    </mc:Choice>
    <mc:Fallback xmlns=""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19431" y="663677"/>
            <a:ext cx="10943303" cy="5545394"/>
          </a:xfrm>
          <a:prstGeom prst="roundRect">
            <a:avLst/>
          </a:prstGeom>
          <a:noFill/>
          <a:ln w="952500" cmpd="dbl">
            <a:gradFill flip="none" rotWithShape="1">
              <a:gsLst>
                <a:gs pos="55000">
                  <a:srgbClr val="FFFF00"/>
                </a:gs>
                <a:gs pos="87000">
                  <a:schemeClr val="accent2">
                    <a:lumMod val="60000"/>
                    <a:lumOff val="40000"/>
                  </a:schemeClr>
                </a:gs>
                <a:gs pos="89000">
                  <a:schemeClr val="accent1">
                    <a:lumMod val="45000"/>
                    <a:lumOff val="55000"/>
                  </a:schemeClr>
                </a:gs>
                <a:gs pos="100000">
                  <a:schemeClr val="accent2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192161" y="6352560"/>
            <a:ext cx="2743200" cy="365125"/>
          </a:xfrm>
        </p:spPr>
        <p:txBody>
          <a:bodyPr/>
          <a:lstStyle/>
          <a:p>
            <a:fld id="{17468293-01ED-4F25-9350-5C2C45DE2DB8}" type="datetime1">
              <a:rPr lang="fr-FR" sz="1600" b="1" smtClean="0">
                <a:solidFill>
                  <a:schemeClr val="bg1"/>
                </a:solidFill>
              </a:rPr>
              <a:t>19/10/2021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dirty="0" smtClean="0">
                <a:solidFill>
                  <a:schemeClr val="bg1"/>
                </a:solidFill>
              </a:rPr>
              <a:t>PPS   Lande   2020</a:t>
            </a:r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256639" y="6356350"/>
            <a:ext cx="2743200" cy="365125"/>
          </a:xfrm>
        </p:spPr>
        <p:txBody>
          <a:bodyPr/>
          <a:lstStyle/>
          <a:p>
            <a:fld id="{946C614B-34C9-45F2-B173-EFCE57DC8C49}" type="slidenum">
              <a:rPr lang="fr-FR" sz="1600" b="1" smtClean="0">
                <a:solidFill>
                  <a:schemeClr val="bg1"/>
                </a:solidFill>
              </a:rPr>
              <a:t>3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931458" y="1154878"/>
            <a:ext cx="6279777" cy="4584237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28714728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Tm="16000">
        <p15:prstTrans prst="crush"/>
      </p:transition>
    </mc:Choice>
    <mc:Fallback xmlns=""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19431" y="663677"/>
            <a:ext cx="10943303" cy="5545394"/>
          </a:xfrm>
          <a:prstGeom prst="roundRect">
            <a:avLst/>
          </a:prstGeom>
          <a:noFill/>
          <a:ln w="952500" cmpd="dbl">
            <a:gradFill flip="none" rotWithShape="1">
              <a:gsLst>
                <a:gs pos="55000">
                  <a:srgbClr val="FFFF00"/>
                </a:gs>
                <a:gs pos="87000">
                  <a:schemeClr val="accent2">
                    <a:lumMod val="60000"/>
                    <a:lumOff val="40000"/>
                  </a:schemeClr>
                </a:gs>
                <a:gs pos="89000">
                  <a:schemeClr val="accent1">
                    <a:lumMod val="45000"/>
                    <a:lumOff val="55000"/>
                  </a:schemeClr>
                </a:gs>
                <a:gs pos="100000">
                  <a:schemeClr val="accent2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192161" y="6352560"/>
            <a:ext cx="2743200" cy="365125"/>
          </a:xfrm>
        </p:spPr>
        <p:txBody>
          <a:bodyPr/>
          <a:lstStyle/>
          <a:p>
            <a:fld id="{17468293-01ED-4F25-9350-5C2C45DE2DB8}" type="datetime1">
              <a:rPr lang="fr-FR" sz="1600" b="1" smtClean="0">
                <a:solidFill>
                  <a:schemeClr val="bg1"/>
                </a:solidFill>
              </a:rPr>
              <a:t>19/10/2021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dirty="0" smtClean="0">
                <a:solidFill>
                  <a:schemeClr val="bg1"/>
                </a:solidFill>
              </a:rPr>
              <a:t>PPS   Lande   2020</a:t>
            </a:r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256639" y="6356350"/>
            <a:ext cx="2743200" cy="365125"/>
          </a:xfrm>
        </p:spPr>
        <p:txBody>
          <a:bodyPr/>
          <a:lstStyle/>
          <a:p>
            <a:fld id="{946C614B-34C9-45F2-B173-EFCE57DC8C49}" type="slidenum">
              <a:rPr lang="fr-FR" sz="1600" b="1" smtClean="0">
                <a:solidFill>
                  <a:schemeClr val="bg1"/>
                </a:solidFill>
              </a:rPr>
              <a:t>4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568388" y="1168818"/>
            <a:ext cx="6952130" cy="4588406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97603238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Tm="16000">
        <p15:prstTrans prst="crush"/>
      </p:transition>
    </mc:Choice>
    <mc:Fallback xmlns=""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19431" y="663677"/>
            <a:ext cx="10943303" cy="5545394"/>
          </a:xfrm>
          <a:prstGeom prst="roundRect">
            <a:avLst/>
          </a:prstGeom>
          <a:noFill/>
          <a:ln w="952500" cmpd="dbl">
            <a:gradFill flip="none" rotWithShape="1">
              <a:gsLst>
                <a:gs pos="55000">
                  <a:srgbClr val="FFFF00"/>
                </a:gs>
                <a:gs pos="87000">
                  <a:schemeClr val="accent2">
                    <a:lumMod val="60000"/>
                    <a:lumOff val="40000"/>
                  </a:schemeClr>
                </a:gs>
                <a:gs pos="89000">
                  <a:schemeClr val="accent1">
                    <a:lumMod val="45000"/>
                    <a:lumOff val="55000"/>
                  </a:schemeClr>
                </a:gs>
                <a:gs pos="100000">
                  <a:schemeClr val="accent2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192161" y="6352560"/>
            <a:ext cx="2743200" cy="365125"/>
          </a:xfrm>
        </p:spPr>
        <p:txBody>
          <a:bodyPr/>
          <a:lstStyle/>
          <a:p>
            <a:fld id="{17468293-01ED-4F25-9350-5C2C45DE2DB8}" type="datetime1">
              <a:rPr lang="fr-FR" sz="1600" b="1" smtClean="0">
                <a:solidFill>
                  <a:schemeClr val="bg1"/>
                </a:solidFill>
              </a:rPr>
              <a:t>19/10/2021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dirty="0" smtClean="0">
                <a:solidFill>
                  <a:schemeClr val="bg1"/>
                </a:solidFill>
              </a:rPr>
              <a:t>PPS   Lande   2020</a:t>
            </a:r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256639" y="6356350"/>
            <a:ext cx="2743200" cy="365125"/>
          </a:xfrm>
        </p:spPr>
        <p:txBody>
          <a:bodyPr/>
          <a:lstStyle/>
          <a:p>
            <a:fld id="{946C614B-34C9-45F2-B173-EFCE57DC8C49}" type="slidenum">
              <a:rPr lang="fr-FR" sz="1600" b="1" smtClean="0">
                <a:solidFill>
                  <a:schemeClr val="bg1"/>
                </a:solidFill>
              </a:rPr>
              <a:t>5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286000" y="1123950"/>
            <a:ext cx="7620000" cy="461010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9928947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Tm="16000">
        <p15:prstTrans prst="crush"/>
      </p:transition>
    </mc:Choice>
    <mc:Fallback xmlns=""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19431" y="663677"/>
            <a:ext cx="10943303" cy="5545394"/>
          </a:xfrm>
          <a:prstGeom prst="roundRect">
            <a:avLst/>
          </a:prstGeom>
          <a:noFill/>
          <a:ln w="952500" cmpd="dbl">
            <a:gradFill flip="none" rotWithShape="1">
              <a:gsLst>
                <a:gs pos="55000">
                  <a:srgbClr val="FFFF00"/>
                </a:gs>
                <a:gs pos="87000">
                  <a:schemeClr val="accent2">
                    <a:lumMod val="60000"/>
                    <a:lumOff val="40000"/>
                  </a:schemeClr>
                </a:gs>
                <a:gs pos="89000">
                  <a:schemeClr val="accent1">
                    <a:lumMod val="45000"/>
                    <a:lumOff val="55000"/>
                  </a:schemeClr>
                </a:gs>
                <a:gs pos="100000">
                  <a:schemeClr val="accent2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192161" y="6352560"/>
            <a:ext cx="2743200" cy="365125"/>
          </a:xfrm>
        </p:spPr>
        <p:txBody>
          <a:bodyPr/>
          <a:lstStyle/>
          <a:p>
            <a:fld id="{17468293-01ED-4F25-9350-5C2C45DE2DB8}" type="datetime1">
              <a:rPr lang="fr-FR" sz="1600" b="1" smtClean="0">
                <a:solidFill>
                  <a:schemeClr val="bg1"/>
                </a:solidFill>
              </a:rPr>
              <a:t>19/10/2021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dirty="0" smtClean="0">
                <a:solidFill>
                  <a:schemeClr val="bg1"/>
                </a:solidFill>
              </a:rPr>
              <a:t>PPS   Lande   2020</a:t>
            </a:r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256639" y="6356350"/>
            <a:ext cx="2743200" cy="365125"/>
          </a:xfrm>
        </p:spPr>
        <p:txBody>
          <a:bodyPr/>
          <a:lstStyle/>
          <a:p>
            <a:fld id="{946C614B-34C9-45F2-B173-EFCE57DC8C49}" type="slidenum">
              <a:rPr lang="fr-FR" sz="1600" b="1" smtClean="0">
                <a:solidFill>
                  <a:schemeClr val="bg1"/>
                </a:solidFill>
              </a:rPr>
              <a:t>6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837328" y="1177401"/>
            <a:ext cx="6441143" cy="4557109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95804995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Tm="16000">
        <p15:prstTrans prst="crush"/>
      </p:transition>
    </mc:Choice>
    <mc:Fallback xmlns=""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19431" y="663677"/>
            <a:ext cx="10943303" cy="5545394"/>
          </a:xfrm>
          <a:prstGeom prst="roundRect">
            <a:avLst/>
          </a:prstGeom>
          <a:noFill/>
          <a:ln w="952500" cmpd="dbl">
            <a:gradFill flip="none" rotWithShape="1">
              <a:gsLst>
                <a:gs pos="55000">
                  <a:srgbClr val="FFFF00"/>
                </a:gs>
                <a:gs pos="87000">
                  <a:schemeClr val="accent2">
                    <a:lumMod val="60000"/>
                    <a:lumOff val="40000"/>
                  </a:schemeClr>
                </a:gs>
                <a:gs pos="89000">
                  <a:schemeClr val="accent1">
                    <a:lumMod val="45000"/>
                    <a:lumOff val="55000"/>
                  </a:schemeClr>
                </a:gs>
                <a:gs pos="100000">
                  <a:schemeClr val="accent2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192161" y="6352560"/>
            <a:ext cx="2743200" cy="365125"/>
          </a:xfrm>
        </p:spPr>
        <p:txBody>
          <a:bodyPr/>
          <a:lstStyle/>
          <a:p>
            <a:fld id="{17468293-01ED-4F25-9350-5C2C45DE2DB8}" type="datetime1">
              <a:rPr lang="fr-FR" sz="1600" b="1" smtClean="0">
                <a:solidFill>
                  <a:schemeClr val="bg1"/>
                </a:solidFill>
              </a:rPr>
              <a:t>19/10/2021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dirty="0" smtClean="0">
                <a:solidFill>
                  <a:schemeClr val="bg1"/>
                </a:solidFill>
              </a:rPr>
              <a:t>PPS   Lande   2020</a:t>
            </a:r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256639" y="6356350"/>
            <a:ext cx="2743200" cy="365125"/>
          </a:xfrm>
        </p:spPr>
        <p:txBody>
          <a:bodyPr/>
          <a:lstStyle/>
          <a:p>
            <a:fld id="{946C614B-34C9-45F2-B173-EFCE57DC8C49}" type="slidenum">
              <a:rPr lang="fr-FR" sz="1600" b="1" smtClean="0">
                <a:solidFill>
                  <a:schemeClr val="bg1"/>
                </a:solidFill>
              </a:rPr>
              <a:t>7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675964" y="1143000"/>
            <a:ext cx="6794205" cy="4603074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416107029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Tm="16000">
        <p15:prstTrans prst="crush"/>
      </p:transition>
    </mc:Choice>
    <mc:Fallback xmlns=""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19431" y="663677"/>
            <a:ext cx="10943303" cy="5545394"/>
          </a:xfrm>
          <a:prstGeom prst="roundRect">
            <a:avLst/>
          </a:prstGeom>
          <a:noFill/>
          <a:ln w="952500" cmpd="dbl">
            <a:gradFill flip="none" rotWithShape="1">
              <a:gsLst>
                <a:gs pos="55000">
                  <a:srgbClr val="FFFF00"/>
                </a:gs>
                <a:gs pos="87000">
                  <a:schemeClr val="accent2">
                    <a:lumMod val="60000"/>
                    <a:lumOff val="40000"/>
                  </a:schemeClr>
                </a:gs>
                <a:gs pos="89000">
                  <a:schemeClr val="accent1">
                    <a:lumMod val="45000"/>
                    <a:lumOff val="55000"/>
                  </a:schemeClr>
                </a:gs>
                <a:gs pos="100000">
                  <a:schemeClr val="accent2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192161" y="6352560"/>
            <a:ext cx="2743200" cy="365125"/>
          </a:xfrm>
        </p:spPr>
        <p:txBody>
          <a:bodyPr/>
          <a:lstStyle/>
          <a:p>
            <a:fld id="{17468293-01ED-4F25-9350-5C2C45DE2DB8}" type="datetime1">
              <a:rPr lang="fr-FR" sz="1600" b="1" smtClean="0">
                <a:solidFill>
                  <a:schemeClr val="bg1"/>
                </a:solidFill>
              </a:rPr>
              <a:t>19/10/2021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dirty="0" smtClean="0">
                <a:solidFill>
                  <a:schemeClr val="bg1"/>
                </a:solidFill>
              </a:rPr>
              <a:t>PPS   Lande   2020</a:t>
            </a:r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256639" y="6356350"/>
            <a:ext cx="2743200" cy="365125"/>
          </a:xfrm>
        </p:spPr>
        <p:txBody>
          <a:bodyPr/>
          <a:lstStyle/>
          <a:p>
            <a:fld id="{946C614B-34C9-45F2-B173-EFCE57DC8C49}" type="slidenum">
              <a:rPr lang="fr-FR" sz="1600" b="1" smtClean="0">
                <a:solidFill>
                  <a:schemeClr val="bg1"/>
                </a:solidFill>
              </a:rPr>
              <a:t>8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568388" y="1169893"/>
            <a:ext cx="7016579" cy="4543235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87391736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Tm="16000">
        <p15:prstTrans prst="crush"/>
      </p:transition>
    </mc:Choice>
    <mc:Fallback xmlns=""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19431" y="663677"/>
            <a:ext cx="10943303" cy="5545394"/>
          </a:xfrm>
          <a:prstGeom prst="roundRect">
            <a:avLst/>
          </a:prstGeom>
          <a:noFill/>
          <a:ln w="952500" cmpd="dbl">
            <a:gradFill flip="none" rotWithShape="1">
              <a:gsLst>
                <a:gs pos="55000">
                  <a:srgbClr val="FFFF00"/>
                </a:gs>
                <a:gs pos="87000">
                  <a:schemeClr val="accent2">
                    <a:lumMod val="60000"/>
                    <a:lumOff val="40000"/>
                  </a:schemeClr>
                </a:gs>
                <a:gs pos="89000">
                  <a:schemeClr val="accent1">
                    <a:lumMod val="45000"/>
                    <a:lumOff val="55000"/>
                  </a:schemeClr>
                </a:gs>
                <a:gs pos="100000">
                  <a:schemeClr val="accent2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192161" y="6352560"/>
            <a:ext cx="2743200" cy="365125"/>
          </a:xfrm>
        </p:spPr>
        <p:txBody>
          <a:bodyPr/>
          <a:lstStyle/>
          <a:p>
            <a:fld id="{17468293-01ED-4F25-9350-5C2C45DE2DB8}" type="datetime1">
              <a:rPr lang="fr-FR" sz="1600" b="1" smtClean="0">
                <a:solidFill>
                  <a:schemeClr val="bg1"/>
                </a:solidFill>
              </a:rPr>
              <a:t>19/10/2021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dirty="0" smtClean="0">
                <a:solidFill>
                  <a:schemeClr val="bg1"/>
                </a:solidFill>
              </a:rPr>
              <a:t>PPS   Lande   2020</a:t>
            </a:r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256639" y="6356350"/>
            <a:ext cx="2743200" cy="365125"/>
          </a:xfrm>
        </p:spPr>
        <p:txBody>
          <a:bodyPr/>
          <a:lstStyle/>
          <a:p>
            <a:fld id="{946C614B-34C9-45F2-B173-EFCE57DC8C49}" type="slidenum">
              <a:rPr lang="fr-FR" sz="1600" b="1" smtClean="0">
                <a:solidFill>
                  <a:schemeClr val="bg1"/>
                </a:solidFill>
              </a:rPr>
              <a:t>9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662518" y="1183341"/>
            <a:ext cx="6823156" cy="4520341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04860789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Tm="16000">
        <p15:prstTrans prst="crush"/>
      </p:transition>
    </mc:Choice>
    <mc:Fallback xmlns=""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19431" y="663677"/>
            <a:ext cx="10943303" cy="5545394"/>
          </a:xfrm>
          <a:prstGeom prst="roundRect">
            <a:avLst/>
          </a:prstGeom>
          <a:noFill/>
          <a:ln w="952500" cmpd="dbl">
            <a:gradFill flip="none" rotWithShape="1">
              <a:gsLst>
                <a:gs pos="55000">
                  <a:srgbClr val="FFFF00"/>
                </a:gs>
                <a:gs pos="87000">
                  <a:schemeClr val="accent2">
                    <a:lumMod val="60000"/>
                    <a:lumOff val="40000"/>
                  </a:schemeClr>
                </a:gs>
                <a:gs pos="89000">
                  <a:schemeClr val="accent1">
                    <a:lumMod val="45000"/>
                    <a:lumOff val="55000"/>
                  </a:schemeClr>
                </a:gs>
                <a:gs pos="100000">
                  <a:schemeClr val="accent2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192161" y="6352560"/>
            <a:ext cx="2743200" cy="365125"/>
          </a:xfrm>
        </p:spPr>
        <p:txBody>
          <a:bodyPr/>
          <a:lstStyle/>
          <a:p>
            <a:fld id="{17468293-01ED-4F25-9350-5C2C45DE2DB8}" type="datetime1">
              <a:rPr lang="fr-FR" sz="1600" b="1" smtClean="0">
                <a:solidFill>
                  <a:schemeClr val="bg1"/>
                </a:solidFill>
              </a:rPr>
              <a:t>19/10/2021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dirty="0" smtClean="0">
                <a:solidFill>
                  <a:schemeClr val="bg1"/>
                </a:solidFill>
              </a:rPr>
              <a:t>PPS   Lande   2020</a:t>
            </a:r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256639" y="6356350"/>
            <a:ext cx="2743200" cy="365125"/>
          </a:xfrm>
        </p:spPr>
        <p:txBody>
          <a:bodyPr/>
          <a:lstStyle/>
          <a:p>
            <a:fld id="{946C614B-34C9-45F2-B173-EFCE57DC8C49}" type="slidenum">
              <a:rPr lang="fr-FR" sz="1600" b="1" smtClean="0">
                <a:solidFill>
                  <a:schemeClr val="bg1"/>
                </a:solidFill>
              </a:rPr>
              <a:t>10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649071" y="1186983"/>
            <a:ext cx="6831106" cy="4525607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82768238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Tm="16000">
        <p15:prstTrans prst="crush"/>
      </p:transition>
    </mc:Choice>
    <mc:Fallback xmlns=""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19431" y="663677"/>
            <a:ext cx="10943303" cy="5545394"/>
          </a:xfrm>
          <a:prstGeom prst="roundRect">
            <a:avLst/>
          </a:prstGeom>
          <a:noFill/>
          <a:ln w="952500" cmpd="dbl">
            <a:gradFill flip="none" rotWithShape="1">
              <a:gsLst>
                <a:gs pos="55000">
                  <a:srgbClr val="FFFF00"/>
                </a:gs>
                <a:gs pos="87000">
                  <a:schemeClr val="accent2">
                    <a:lumMod val="60000"/>
                    <a:lumOff val="40000"/>
                  </a:schemeClr>
                </a:gs>
                <a:gs pos="89000">
                  <a:schemeClr val="accent1">
                    <a:lumMod val="45000"/>
                    <a:lumOff val="55000"/>
                  </a:schemeClr>
                </a:gs>
                <a:gs pos="100000">
                  <a:schemeClr val="accent2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192161" y="6352560"/>
            <a:ext cx="2743200" cy="365125"/>
          </a:xfrm>
        </p:spPr>
        <p:txBody>
          <a:bodyPr/>
          <a:lstStyle/>
          <a:p>
            <a:fld id="{17468293-01ED-4F25-9350-5C2C45DE2DB8}" type="datetime1">
              <a:rPr lang="fr-FR" sz="1600" b="1" smtClean="0">
                <a:solidFill>
                  <a:schemeClr val="bg1"/>
                </a:solidFill>
              </a:rPr>
              <a:t>19/10/2021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dirty="0" smtClean="0">
                <a:solidFill>
                  <a:schemeClr val="bg1"/>
                </a:solidFill>
              </a:rPr>
              <a:t>PPS   Lande   2020</a:t>
            </a:r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256639" y="6356350"/>
            <a:ext cx="2743200" cy="365125"/>
          </a:xfrm>
        </p:spPr>
        <p:txBody>
          <a:bodyPr/>
          <a:lstStyle/>
          <a:p>
            <a:fld id="{946C614B-34C9-45F2-B173-EFCE57DC8C49}" type="slidenum">
              <a:rPr lang="fr-FR" sz="1600" b="1" smtClean="0">
                <a:solidFill>
                  <a:schemeClr val="bg1"/>
                </a:solidFill>
              </a:rPr>
              <a:t>11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651239" y="1146846"/>
            <a:ext cx="6889521" cy="4564308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89785607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Tm="16000">
        <p15:prstTrans prst="crush"/>
      </p:transition>
    </mc:Choice>
    <mc:Fallback xmlns=""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19431" y="663677"/>
            <a:ext cx="10943303" cy="5545394"/>
          </a:xfrm>
          <a:prstGeom prst="roundRect">
            <a:avLst/>
          </a:prstGeom>
          <a:noFill/>
          <a:ln w="952500" cmpd="dbl">
            <a:gradFill flip="none" rotWithShape="1">
              <a:gsLst>
                <a:gs pos="55000">
                  <a:srgbClr val="FFFF00"/>
                </a:gs>
                <a:gs pos="87000">
                  <a:schemeClr val="accent2">
                    <a:lumMod val="60000"/>
                    <a:lumOff val="40000"/>
                  </a:schemeClr>
                </a:gs>
                <a:gs pos="89000">
                  <a:schemeClr val="accent1">
                    <a:lumMod val="45000"/>
                    <a:lumOff val="55000"/>
                  </a:schemeClr>
                </a:gs>
                <a:gs pos="100000">
                  <a:schemeClr val="accent2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192161" y="6352560"/>
            <a:ext cx="2743200" cy="365125"/>
          </a:xfrm>
        </p:spPr>
        <p:txBody>
          <a:bodyPr/>
          <a:lstStyle/>
          <a:p>
            <a:fld id="{17468293-01ED-4F25-9350-5C2C45DE2DB8}" type="datetime1">
              <a:rPr lang="fr-FR" sz="1600" b="1" smtClean="0">
                <a:solidFill>
                  <a:schemeClr val="bg1"/>
                </a:solidFill>
              </a:rPr>
              <a:t>19/10/2021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dirty="0" smtClean="0">
                <a:solidFill>
                  <a:schemeClr val="bg1"/>
                </a:solidFill>
              </a:rPr>
              <a:t>PPS   Lande   2020</a:t>
            </a:r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256639" y="6356350"/>
            <a:ext cx="2743200" cy="365125"/>
          </a:xfrm>
        </p:spPr>
        <p:txBody>
          <a:bodyPr/>
          <a:lstStyle/>
          <a:p>
            <a:fld id="{946C614B-34C9-45F2-B173-EFCE57DC8C49}" type="slidenum">
              <a:rPr lang="fr-FR" sz="1600" b="1" smtClean="0">
                <a:solidFill>
                  <a:schemeClr val="bg1"/>
                </a:solidFill>
              </a:rPr>
              <a:t>12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729752" y="1138472"/>
            <a:ext cx="6710083" cy="4596407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25841239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Tm="16000">
        <p15:prstTrans prst="crush"/>
      </p:transition>
    </mc:Choice>
    <mc:Fallback xmlns=""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19431" y="663677"/>
            <a:ext cx="10943303" cy="5545394"/>
          </a:xfrm>
          <a:prstGeom prst="roundRect">
            <a:avLst/>
          </a:prstGeom>
          <a:noFill/>
          <a:ln w="952500" cmpd="dbl">
            <a:gradFill flip="none" rotWithShape="1">
              <a:gsLst>
                <a:gs pos="55000">
                  <a:srgbClr val="FFFF00"/>
                </a:gs>
                <a:gs pos="87000">
                  <a:schemeClr val="accent2">
                    <a:lumMod val="60000"/>
                    <a:lumOff val="40000"/>
                  </a:schemeClr>
                </a:gs>
                <a:gs pos="89000">
                  <a:schemeClr val="accent1">
                    <a:lumMod val="45000"/>
                    <a:lumOff val="55000"/>
                  </a:schemeClr>
                </a:gs>
                <a:gs pos="100000">
                  <a:schemeClr val="accent2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192161" y="6352560"/>
            <a:ext cx="2743200" cy="365125"/>
          </a:xfrm>
        </p:spPr>
        <p:txBody>
          <a:bodyPr/>
          <a:lstStyle/>
          <a:p>
            <a:fld id="{17468293-01ED-4F25-9350-5C2C45DE2DB8}" type="datetime1">
              <a:rPr lang="fr-FR" sz="1600" b="1" smtClean="0">
                <a:solidFill>
                  <a:schemeClr val="bg1"/>
                </a:solidFill>
              </a:rPr>
              <a:t>19/10/2021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dirty="0" smtClean="0">
                <a:solidFill>
                  <a:schemeClr val="bg1"/>
                </a:solidFill>
              </a:rPr>
              <a:t>PPS   Lande   2020</a:t>
            </a:r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256639" y="6356350"/>
            <a:ext cx="2743200" cy="365125"/>
          </a:xfrm>
        </p:spPr>
        <p:txBody>
          <a:bodyPr/>
          <a:lstStyle/>
          <a:p>
            <a:fld id="{946C614B-34C9-45F2-B173-EFCE57DC8C49}" type="slidenum">
              <a:rPr lang="fr-FR" sz="1600" b="1" smtClean="0">
                <a:solidFill>
                  <a:schemeClr val="bg1"/>
                </a:solidFill>
              </a:rPr>
              <a:t>13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716306" y="1151847"/>
            <a:ext cx="6710082" cy="4588018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22646193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Tm="16000">
        <p15:prstTrans prst="crush"/>
      </p:transition>
    </mc:Choice>
    <mc:Fallback xmlns=""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19431" y="663677"/>
            <a:ext cx="10943303" cy="5545394"/>
          </a:xfrm>
          <a:prstGeom prst="roundRect">
            <a:avLst/>
          </a:prstGeom>
          <a:noFill/>
          <a:ln w="952500" cmpd="dbl">
            <a:gradFill flip="none" rotWithShape="1">
              <a:gsLst>
                <a:gs pos="55000">
                  <a:srgbClr val="FFFF00"/>
                </a:gs>
                <a:gs pos="87000">
                  <a:schemeClr val="accent2">
                    <a:lumMod val="60000"/>
                    <a:lumOff val="40000"/>
                  </a:schemeClr>
                </a:gs>
                <a:gs pos="89000">
                  <a:schemeClr val="accent1">
                    <a:lumMod val="45000"/>
                    <a:lumOff val="55000"/>
                  </a:schemeClr>
                </a:gs>
                <a:gs pos="100000">
                  <a:schemeClr val="accent2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192161" y="6352560"/>
            <a:ext cx="2743200" cy="365125"/>
          </a:xfrm>
        </p:spPr>
        <p:txBody>
          <a:bodyPr/>
          <a:lstStyle/>
          <a:p>
            <a:fld id="{17468293-01ED-4F25-9350-5C2C45DE2DB8}" type="datetime1">
              <a:rPr lang="fr-FR" sz="1600" b="1" smtClean="0">
                <a:solidFill>
                  <a:schemeClr val="bg1"/>
                </a:solidFill>
              </a:rPr>
              <a:t>19/10/2021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dirty="0" smtClean="0">
                <a:solidFill>
                  <a:schemeClr val="bg1"/>
                </a:solidFill>
              </a:rPr>
              <a:t>PPS   Lande   2020</a:t>
            </a:r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256639" y="6356350"/>
            <a:ext cx="2743200" cy="365125"/>
          </a:xfrm>
        </p:spPr>
        <p:txBody>
          <a:bodyPr/>
          <a:lstStyle/>
          <a:p>
            <a:fld id="{946C614B-34C9-45F2-B173-EFCE57DC8C49}" type="slidenum">
              <a:rPr lang="fr-FR" sz="1600" b="1" smtClean="0">
                <a:solidFill>
                  <a:schemeClr val="bg1"/>
                </a:solidFill>
              </a:rPr>
              <a:t>14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286000" y="1109662"/>
            <a:ext cx="7620000" cy="4638675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92558781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Tm="16000">
        <p15:prstTrans prst="crush"/>
      </p:transition>
    </mc:Choice>
    <mc:Fallback xmlns=""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19431" y="663677"/>
            <a:ext cx="10943303" cy="5545394"/>
          </a:xfrm>
          <a:prstGeom prst="roundRect">
            <a:avLst/>
          </a:prstGeom>
          <a:noFill/>
          <a:ln w="952500" cmpd="dbl">
            <a:gradFill flip="none" rotWithShape="1">
              <a:gsLst>
                <a:gs pos="55000">
                  <a:srgbClr val="FFFF00"/>
                </a:gs>
                <a:gs pos="87000">
                  <a:schemeClr val="accent2">
                    <a:lumMod val="60000"/>
                    <a:lumOff val="40000"/>
                  </a:schemeClr>
                </a:gs>
                <a:gs pos="89000">
                  <a:schemeClr val="accent1">
                    <a:lumMod val="45000"/>
                    <a:lumOff val="55000"/>
                  </a:schemeClr>
                </a:gs>
                <a:gs pos="100000">
                  <a:schemeClr val="accent2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94391" y="1161091"/>
            <a:ext cx="9803218" cy="4535817"/>
          </a:xfrm>
          <a:prstGeom prst="rect">
            <a:avLst/>
          </a:prstGeom>
        </p:spPr>
      </p:pic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192161" y="6352560"/>
            <a:ext cx="2743200" cy="365125"/>
          </a:xfrm>
        </p:spPr>
        <p:txBody>
          <a:bodyPr/>
          <a:lstStyle/>
          <a:p>
            <a:fld id="{17468293-01ED-4F25-9350-5C2C45DE2DB8}" type="datetime1">
              <a:rPr lang="fr-FR" sz="1600" b="1" smtClean="0">
                <a:solidFill>
                  <a:schemeClr val="bg1"/>
                </a:solidFill>
              </a:rPr>
              <a:t>19/10/2021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dirty="0" smtClean="0">
                <a:solidFill>
                  <a:schemeClr val="bg1"/>
                </a:solidFill>
              </a:rPr>
              <a:t>PPS   Lande   2020</a:t>
            </a:r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256639" y="6356350"/>
            <a:ext cx="2743200" cy="365125"/>
          </a:xfrm>
        </p:spPr>
        <p:txBody>
          <a:bodyPr/>
          <a:lstStyle/>
          <a:p>
            <a:fld id="{946C614B-34C9-45F2-B173-EFCE57DC8C49}" type="slidenum">
              <a:rPr lang="fr-FR" sz="1600" b="1" smtClean="0">
                <a:solidFill>
                  <a:schemeClr val="bg1"/>
                </a:solidFill>
              </a:rPr>
              <a:t>15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1048672" y="3171734"/>
            <a:ext cx="10084812" cy="2308324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800" b="1" spc="50" dirty="0" smtClean="0">
                <a:ln w="0">
                  <a:solidFill>
                    <a:sysClr val="windowText" lastClr="00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C’était</a:t>
            </a:r>
          </a:p>
          <a:p>
            <a:pPr algn="ctr"/>
            <a:r>
              <a:rPr lang="fr-FR" sz="4800" b="1" spc="50" dirty="0" smtClean="0">
                <a:ln w="0">
                  <a:solidFill>
                    <a:sysClr val="windowText" lastClr="00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Apprécier </a:t>
            </a:r>
            <a:r>
              <a:rPr lang="fr-FR" sz="4800" b="1" spc="50" dirty="0">
                <a:ln w="0">
                  <a:solidFill>
                    <a:sysClr val="windowText" lastClr="00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les petites </a:t>
            </a:r>
            <a:r>
              <a:rPr lang="fr-FR" sz="4800" b="1" spc="50" dirty="0" smtClean="0">
                <a:ln w="0">
                  <a:solidFill>
                    <a:sysClr val="windowText" lastClr="00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choses</a:t>
            </a:r>
          </a:p>
          <a:p>
            <a:pPr algn="ctr"/>
            <a:r>
              <a:rPr lang="fr-FR" sz="4800" b="1" spc="50" dirty="0" smtClean="0">
                <a:ln w="0">
                  <a:solidFill>
                    <a:sysClr val="windowText" lastClr="00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 </a:t>
            </a:r>
            <a:r>
              <a:rPr lang="fr-FR" sz="4800" b="1" spc="50" dirty="0">
                <a:ln w="0">
                  <a:solidFill>
                    <a:sysClr val="windowText" lastClr="00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de la vie, cela s'apprend ! </a:t>
            </a:r>
            <a:endParaRPr lang="fr-FR" sz="4800" b="1" cap="none" spc="50" dirty="0">
              <a:ln w="0">
                <a:solidFill>
                  <a:sysClr val="windowText" lastClr="000000"/>
                </a:solidFill>
              </a:ln>
              <a:solidFill>
                <a:schemeClr val="bg2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2659730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Tm="16000">
        <p15:prstTrans prst="crush"/>
      </p:transition>
    </mc:Choice>
    <mc:Fallback xmlns=""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0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1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8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9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1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6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7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69</TotalTime>
  <Words>115</Words>
  <Application>Microsoft Office PowerPoint</Application>
  <PresentationFormat>Grand écran</PresentationFormat>
  <Paragraphs>65</Paragraphs>
  <Slides>15</Slides>
  <Notes>15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15</vt:i4>
      </vt:variant>
    </vt:vector>
  </HeadingPairs>
  <TitlesOfParts>
    <vt:vector size="20" baseType="lpstr">
      <vt:lpstr>Arial</vt:lpstr>
      <vt:lpstr>Calibri</vt:lpstr>
      <vt:lpstr>Calibri Light</vt:lpstr>
      <vt:lpstr>Magneto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</dc:creator>
  <cp:lastModifiedBy>Alain</cp:lastModifiedBy>
  <cp:revision>21</cp:revision>
  <dcterms:created xsi:type="dcterms:W3CDTF">2020-07-31T16:09:56Z</dcterms:created>
  <dcterms:modified xsi:type="dcterms:W3CDTF">2021-10-19T13:11:45Z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