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pEa4MiC+AzOKWNuP7EwQ==" hashData="boEh64IJ+KEhrGDFkQ4W41r3PwooqI/96ZoH/Fiej6AGRuF/bhQ4ylnyIX+EinqzYKT+yEV3umm55sqCSlfj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180" y="852058"/>
            <a:ext cx="10551694" cy="5068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25485" y="896899"/>
            <a:ext cx="95462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Aix en Provence et ses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multiples fontaines N°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3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7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961292"/>
            <a:ext cx="1019907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Aix-en-Provence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2ème ville des Bouches-du-Rhône, est l'un des joyaux de la Provence. Un patrimoine exceptionnel, entre fontaines, placettes et hôtels particuliers que France Bleu Provence vous fait découvrir avec la complicité de l'Office de Tourisme.</a:t>
            </a: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4" y="912445"/>
            <a:ext cx="7526217" cy="5017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1" b="16894"/>
          <a:stretch/>
        </p:blipFill>
        <p:spPr>
          <a:xfrm>
            <a:off x="2030731" y="906023"/>
            <a:ext cx="8098582" cy="5003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9845" y="897551"/>
            <a:ext cx="8815755" cy="5049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5" y="885825"/>
            <a:ext cx="7561385" cy="5047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6" b="6662"/>
          <a:stretch/>
        </p:blipFill>
        <p:spPr>
          <a:xfrm>
            <a:off x="2052742" y="897113"/>
            <a:ext cx="8054560" cy="501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3618"/>
            <a:ext cx="7574457" cy="5040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062" y="902677"/>
            <a:ext cx="8981180" cy="5051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692" y="900478"/>
            <a:ext cx="9941170" cy="5045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785" y="913577"/>
            <a:ext cx="8938007" cy="5020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062" y="899060"/>
            <a:ext cx="7502769" cy="5028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1169" y="885817"/>
            <a:ext cx="7596553" cy="5055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454" y="895892"/>
            <a:ext cx="10553091" cy="5066215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5618" y="993151"/>
            <a:ext cx="922880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C’était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Aix en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provence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ses Multiples fontaines 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154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2020-08-20T14:53:53Z</dcterms:created>
  <dcterms:modified xsi:type="dcterms:W3CDTF">2020-08-20T17:44:40Z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