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PdAWoBdl61j6P2cDqsaOg==" hashData="5YGrp8qm2rNA1mnxCG3npxVXCUhOAjsN7m+zP8M1Z91MMIJO90iIPD6yegJB5GfbPGQ8kP+M9BeXYMd9O3DDP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F89AF-2D51-4B9C-9D68-193951193D39}" type="datetimeFigureOut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3B2AAD-169C-4A35-8573-0D68D0E5B5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22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06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202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370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014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950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8143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57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3412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621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559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962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0606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3831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5013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3B2AAD-169C-4A35-8573-0D68D0E5B57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9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E52-B5A8-44CA-9764-87F95A0D2C8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85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7A139-D445-492D-86B8-E817DEA5C5E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273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98B4B-1F20-441C-B1D6-711BC023685A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116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EB153-7DD2-4DD8-913F-209E4586B3F3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33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971D44-2170-4864-9B51-300ABA337643}" type="datetime1">
              <a:rPr lang="fr-FR" smtClean="0"/>
              <a:t>20/08/2020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112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4C6E3-69C8-4D30-8AB4-A91C7006CE74}" type="datetime1">
              <a:rPr lang="fr-FR" smtClean="0"/>
              <a:t>20/08/2020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7310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B514A-D6CD-4E5A-8BBD-2A13B671153C}" type="datetime1">
              <a:rPr lang="fr-FR" smtClean="0"/>
              <a:t>20/08/2020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78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F9D7-3FC4-4AD0-86B7-418C0F53EB78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638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A214-6CB0-4BAA-8F11-86FC2272F989}" type="datetime1">
              <a:rPr lang="fr-FR" smtClean="0"/>
              <a:t>20/08/2020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973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90AA9-F986-4EA3-BD50-7547EBC98383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440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57BF4-231B-4953-9171-5216F3862698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372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50000"/>
              </a:schemeClr>
            </a:gs>
            <a:gs pos="74000">
              <a:schemeClr val="accent2">
                <a:lumMod val="75000"/>
              </a:schemeClr>
            </a:gs>
            <a:gs pos="83000">
              <a:schemeClr val="bg1"/>
            </a:gs>
            <a:gs pos="28000">
              <a:schemeClr val="accent2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7AEC-62EE-4858-82E0-94738601436D}" type="datetime1">
              <a:rPr lang="fr-FR" smtClean="0"/>
              <a:t>20/08/2020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882DA-2337-4579-AFA4-DA8C4A7DF8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194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0180" y="852058"/>
            <a:ext cx="10551694" cy="50681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25485" y="896899"/>
            <a:ext cx="95462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Aix en Provence et ses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multiples fontaines N°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2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5571" y="3182259"/>
            <a:ext cx="4102964" cy="269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40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7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8523" y="961292"/>
            <a:ext cx="1019907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Aix-en-Provence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, 2ème ville des Bouches-du-Rhône, est l'un des joyaux de la Provence. Un patrimoine exceptionnel, entre fontaines, placettes et hôtels particuliers que France Bleu Provence vous fait découvrir avec la complicité de l'Office de Tourisme.</a:t>
            </a:r>
          </a:p>
        </p:txBody>
      </p:sp>
    </p:spTree>
    <p:extLst>
      <p:ext uri="{BB962C8B-B14F-4D97-AF65-F5344CB8AC3E}">
        <p14:creationId xmlns:p14="http://schemas.microsoft.com/office/powerpoint/2010/main" val="1767884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783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97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138" y="900874"/>
            <a:ext cx="6940062" cy="5005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2762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6646" y="914400"/>
            <a:ext cx="6676576" cy="5015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666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870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288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177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8579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323" y="893063"/>
            <a:ext cx="7913077" cy="5064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4490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880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3060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83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01445" y="533400"/>
            <a:ext cx="11157155" cy="5765800"/>
          </a:xfrm>
          <a:prstGeom prst="roundRect">
            <a:avLst/>
          </a:prstGeom>
          <a:noFill/>
          <a:ln w="698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2000">
                  <a:schemeClr val="accent4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  <a:gs pos="93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454" y="895892"/>
            <a:ext cx="10553091" cy="5066215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14400" y="6198418"/>
            <a:ext cx="2743200" cy="365125"/>
          </a:xfrm>
        </p:spPr>
        <p:txBody>
          <a:bodyPr/>
          <a:lstStyle/>
          <a:p>
            <a:fld id="{F1F0D27B-A276-42C7-8580-4E57057050D7}" type="datetime1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20/08/2020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PPS    Lande   2020</a:t>
            </a:r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534400" y="6116637"/>
            <a:ext cx="2743200" cy="365125"/>
          </a:xfrm>
        </p:spPr>
        <p:txBody>
          <a:bodyPr/>
          <a:lstStyle/>
          <a:p>
            <a:fld id="{229882DA-2337-4579-AFA4-DA8C4A7DF8C0}" type="slidenum">
              <a:rPr lang="fr-FR" sz="1800" b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65618" y="993151"/>
            <a:ext cx="922880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C’était</a:t>
            </a:r>
          </a:p>
          <a:p>
            <a:r>
              <a:rPr lang="fr-FR" sz="3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Aix en </a:t>
            </a:r>
            <a:r>
              <a:rPr lang="fr-FR" sz="36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provence</a:t>
            </a:r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</a:t>
            </a:r>
          </a:p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ses Multiples fontaines 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405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7000">
        <p15:prstTrans prst="origami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154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2020-08-20T14:53:53Z</dcterms:created>
  <dcterms:modified xsi:type="dcterms:W3CDTF">2020-08-20T17:07:34Z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