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X39E5HwdYuROikorvXBEA==" hashData="kmC8n4I9bcme4DywuXG1+HLCLRopXvXygjXOSTqpKQxrNSd2HkV6LoZEjkVJ/JrnDG4/psM09ER+Ba+WNQXH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F89AF-2D51-4B9C-9D68-193951193D39}" type="datetimeFigureOut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B2AAD-169C-4A35-8573-0D68D0E5B5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22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30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2024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70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014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950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814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957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3412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621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559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8962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0606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3831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5013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E52-B5A8-44CA-9764-87F95A0D2C8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985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A139-D445-492D-86B8-E817DEA5C5E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273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8B4B-1F20-441C-B1D6-711BC023685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116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B153-7DD2-4DD8-913F-209E4586B3F3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336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1D44-2170-4864-9B51-300ABA337643}" type="datetime1">
              <a:rPr lang="fr-FR" smtClean="0"/>
              <a:t>20/08/2020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1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C6E3-69C8-4D30-8AB4-A91C7006CE74}" type="datetime1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310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B514A-D6CD-4E5A-8BBD-2A13B671153C}" type="datetime1">
              <a:rPr lang="fr-FR" smtClean="0"/>
              <a:t>20/08/2020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78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F9D7-3FC4-4AD0-86B7-418C0F53EB78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63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A214-6CB0-4BAA-8F11-86FC2272F989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73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90AA9-F986-4EA3-BD50-7547EBC98383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440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7BF4-231B-4953-9171-5216F386269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372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50000"/>
              </a:schemeClr>
            </a:gs>
            <a:gs pos="74000">
              <a:schemeClr val="accent2">
                <a:lumMod val="75000"/>
              </a:schemeClr>
            </a:gs>
            <a:gs pos="83000">
              <a:schemeClr val="bg1"/>
            </a:gs>
            <a:gs pos="28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E7AEC-62EE-4858-82E0-94738601436D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941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0180" y="852058"/>
            <a:ext cx="10551694" cy="50681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25485" y="896899"/>
            <a:ext cx="95462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Aix en Provence et ses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multiples fontaines N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°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5571" y="3182259"/>
            <a:ext cx="4102964" cy="269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0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  <p:sndAc>
          <p:stSnd loop="1">
            <p:snd r:embed="rId3" name="Les musiciens de Provence - Balade de la Reined'Avril.wav"/>
          </p:stSnd>
        </p:sndAc>
      </p:transition>
    </mc:Choice>
    <mc:Fallback>
      <p:transition spd="slow" advTm="17000">
        <p:fade/>
        <p:sndAc>
          <p:stSnd loop="1">
            <p:snd r:embed="rId3" name="Les musiciens de Provence - Balade de la Reined'Avr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523" y="961292"/>
            <a:ext cx="1019907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Aix-en-Provence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2ème ville des Bouches-du-Rhône, est l'un des joyaux de la Provence. Un patrimoine exceptionnel, entre fontaines, placettes et hôtels particuliers que France Bleu Provence vous fait découvrir avec la complicité de l'Office de Tourisme.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884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7835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0112"/>
            <a:ext cx="7620000" cy="5057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97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507" y="933010"/>
            <a:ext cx="7408985" cy="5001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2762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0112"/>
            <a:ext cx="7620000" cy="5057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6662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870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288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177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2994" y="935936"/>
            <a:ext cx="7253097" cy="50227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579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4490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80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3060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8304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454" y="895892"/>
            <a:ext cx="10553091" cy="5066215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65618" y="993151"/>
            <a:ext cx="922880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C’était</a:t>
            </a:r>
            <a:endParaRPr lang="fr-FR" sz="3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Aix en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provence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et 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ses Multiples fontaines 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405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154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2020-08-20T14:53:53Z</dcterms:created>
  <dcterms:modified xsi:type="dcterms:W3CDTF">2020-08-20T17:00:16Z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