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FG7/bJ2sUX4+AjZhFTdZw==" hashData="Cj0+FpVjdUF7ILgpt8pCP92wQ2XRS6iUdSznstpqGU9mirXSeE4hKQ04AS3tjcRxCuZassRH9wHLREdSFgec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2AC45-C261-489E-9123-442BDFE185FD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EAB6C-9046-45EF-80FD-4139C43BE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36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294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13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366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716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242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547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242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55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521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846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30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507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597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61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15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D01C9-B71D-48DF-8EEA-D3E8FAFD1DF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0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14F5-489D-49D9-97B6-461DB4CCE4AC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73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751E-D33B-4003-AADD-B7D3D94DF65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4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EC1F7-1595-4117-8DA0-0EC1145B558E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9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99742-FBCF-4BB8-9990-84BD3DD471F3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0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6A7A-9023-447F-A1E8-779F4AB01EFF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4D82-17D8-4C84-93F5-2BAE4E1990F7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4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9D92-C880-4B29-AB44-5CBA272CA12A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46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42FF6-61EB-4791-B41B-BC29B4E1F5D8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2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F155-BE12-4CF6-BC1E-6B7A9CD71C40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1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E3255-3690-4247-8FA5-83BFF871299D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39000">
              <a:schemeClr val="accent6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DEB28-20DA-45B4-BC37-1BE2FDEBBB5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83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1050" y="1242535"/>
            <a:ext cx="9809899" cy="437050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74433" y="1282940"/>
            <a:ext cx="1004313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1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  <p:sndAc>
          <p:stSnd loop="1">
            <p:snd r:embed="rId3" name="audio2.wav"/>
          </p:stSnd>
        </p:sndAc>
      </p:transition>
    </mc:Choice>
    <mc:Fallback xmlns="">
      <p:transition spd="slow" advTm="13000">
        <p:wedge/>
        <p:sndAc>
          <p:stSnd loop="1">
            <p:snd r:embed="rId5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9822" y="1367937"/>
            <a:ext cx="97764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territoire du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est, pour l’essentiel, constitué d’une véritable forteresse naturelle, avec un éperon escarpé, détaché du plateau des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C’est tout naturellement au sommet de cette plate-forme qu’a été construit le célèbre fort de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En 1540 il devient alors le lieu de résistance pour les Vaudois, jusqu’à son démantèlement sous Louis XIV en 1660, qui fera détruire les fortifications du village.</a:t>
            </a:r>
          </a:p>
        </p:txBody>
      </p:sp>
    </p:spTree>
    <p:extLst>
      <p:ext uri="{BB962C8B-B14F-4D97-AF65-F5344CB8AC3E}">
        <p14:creationId xmlns:p14="http://schemas.microsoft.com/office/powerpoint/2010/main" val="1526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2031" r="294"/>
          <a:stretch/>
        </p:blipFill>
        <p:spPr>
          <a:xfrm>
            <a:off x="1873929" y="1241681"/>
            <a:ext cx="8444141" cy="437463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6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0" y="1226834"/>
            <a:ext cx="6683189" cy="436626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793" y="1233347"/>
            <a:ext cx="8404413" cy="439130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94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60" b="2852"/>
          <a:stretch/>
        </p:blipFill>
        <p:spPr>
          <a:xfrm>
            <a:off x="2595281" y="1229320"/>
            <a:ext cx="6796331" cy="439589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291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328" b="3383"/>
          <a:stretch/>
        </p:blipFill>
        <p:spPr>
          <a:xfrm>
            <a:off x="2714178" y="1252090"/>
            <a:ext cx="6763643" cy="435382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42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2845" y="1236450"/>
            <a:ext cx="5426309" cy="43851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72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576" y="1238511"/>
            <a:ext cx="7490012" cy="433172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506" y="1233938"/>
            <a:ext cx="5889812" cy="435696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3269" y="1210235"/>
            <a:ext cx="8044374" cy="4414979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07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5" b="4363"/>
          <a:stretch/>
        </p:blipFill>
        <p:spPr>
          <a:xfrm>
            <a:off x="2633556" y="1220391"/>
            <a:ext cx="6924888" cy="440482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8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219704"/>
            <a:ext cx="8135471" cy="437281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0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479" y="1237128"/>
            <a:ext cx="7288256" cy="438808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2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07755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176333"/>
            <a:ext cx="9949534" cy="4505334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15642" y="1367937"/>
            <a:ext cx="85555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 </a:t>
            </a:r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</a:t>
            </a:r>
          </a:p>
        </p:txBody>
      </p:sp>
    </p:spTree>
    <p:extLst>
      <p:ext uri="{BB962C8B-B14F-4D97-AF65-F5344CB8AC3E}">
        <p14:creationId xmlns:p14="http://schemas.microsoft.com/office/powerpoint/2010/main" val="3942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183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2020-09-17T13:13:55Z</dcterms:created>
  <dcterms:modified xsi:type="dcterms:W3CDTF">2021-10-18T09:27:06Z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