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HhwSRWqrIiVrpiak1T70w==" hashData="thqvTUqDzdGGr1ZI1/S5DXprQto2V5i7+w5PLSKIzmybxFcbDoaLdxOAniXjw69FPkB7sKTXv8ZIZSZvPTgcA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54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B2AC45-C261-489E-9123-442BDFE185FD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BEAB6C-9046-45EF-80FD-4139C43BE1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1364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2944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138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366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2716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242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5477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242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553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65219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9846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30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25076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05973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6619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158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D01C9-B71D-48DF-8EEA-D3E8FAFD1DF6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01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14F5-489D-49D9-97B6-461DB4CCE4AC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73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751E-D33B-4003-AADD-B7D3D94DF65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42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EC1F7-1595-4117-8DA0-0EC1145B558E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590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99742-FBCF-4BB8-9990-84BD3DD471F3}" type="datetime1">
              <a:rPr lang="fr-FR" smtClean="0"/>
              <a:t>18/10/2021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60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B6A7A-9023-447F-A1E8-779F4AB01EFF}" type="datetime1">
              <a:rPr lang="fr-FR" smtClean="0"/>
              <a:t>18/10/2021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2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14D82-17D8-4C84-93F5-2BAE4E1990F7}" type="datetime1">
              <a:rPr lang="fr-FR" smtClean="0"/>
              <a:t>18/10/2021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45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9D92-C880-4B29-AB44-5CBA272CA12A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46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42FF6-61EB-4791-B41B-BC29B4E1F5D8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952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6F155-BE12-4CF6-BC1E-6B7A9CD71C40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91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E3255-3690-4247-8FA5-83BFF871299D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70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39000">
              <a:schemeClr val="accent6">
                <a:lumMod val="60000"/>
                <a:lumOff val="40000"/>
              </a:schemeClr>
            </a:gs>
            <a:gs pos="89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DEB28-20DA-45B4-BC37-1BE2FDEBBB5B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5835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0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1050" y="1242535"/>
            <a:ext cx="9809899" cy="4370503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62901" y="1242535"/>
            <a:ext cx="1005916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 </a:t>
            </a:r>
            <a:r>
              <a:rPr lang="fr-FR" sz="4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</a:t>
            </a:r>
            <a:endParaRPr lang="fr-FR" sz="40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aux airs de Toscane  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11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  <p:sndAc>
          <p:stSnd loop="1">
            <p:snd r:embed="rId3" name="audio2.wav"/>
          </p:stSnd>
        </p:sndAc>
      </p:transition>
    </mc:Choice>
    <mc:Fallback xmlns="">
      <p:transition spd="slow" advTm="13000">
        <p:wedge/>
        <p:sndAc>
          <p:stSnd loop="1">
            <p:snd r:embed="rId5" name="audio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09822" y="1367937"/>
            <a:ext cx="977642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territoire du 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est, pour l’essentiel, constitué d’une véritable forteresse naturelle, avec un éperon escarpé, détaché du plateau des 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Claparèdes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C’est tout naturellement au sommet de cette plate-forme qu’a été construit le célèbre fort de 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En 1540 il devient alors le lieu de résistance pour les Vaudois, jusqu’à son démantèlement sous Louis XIV en 1660, qui fera détruire les fortifications du village.</a:t>
            </a:r>
          </a:p>
        </p:txBody>
      </p:sp>
    </p:spTree>
    <p:extLst>
      <p:ext uri="{BB962C8B-B14F-4D97-AF65-F5344CB8AC3E}">
        <p14:creationId xmlns:p14="http://schemas.microsoft.com/office/powerpoint/2010/main" val="15262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2031" r="294"/>
          <a:stretch/>
        </p:blipFill>
        <p:spPr>
          <a:xfrm>
            <a:off x="1873929" y="1241681"/>
            <a:ext cx="8444141" cy="4374638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6467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9582" y="1197473"/>
            <a:ext cx="6772835" cy="4427741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8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8620" y="1270938"/>
            <a:ext cx="6474759" cy="4354276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994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0264" y="1238950"/>
            <a:ext cx="6611471" cy="43801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291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6647" y="1216678"/>
            <a:ext cx="6678706" cy="4424643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421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2858" y="1288586"/>
            <a:ext cx="6763871" cy="4295059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672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6647" y="1216678"/>
            <a:ext cx="6678706" cy="4424643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684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0094" y="1225587"/>
            <a:ext cx="6651812" cy="440682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041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3165" y="1219816"/>
            <a:ext cx="5983942" cy="4375758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078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1459" y="1219198"/>
            <a:ext cx="6414248" cy="4361689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284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3370" y="1221133"/>
            <a:ext cx="6665259" cy="441573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807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3882" y="1276070"/>
            <a:ext cx="6521824" cy="4320708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292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07755" y="728420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1233" y="1176333"/>
            <a:ext cx="9949534" cy="4505334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15642" y="1367937"/>
            <a:ext cx="855554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C’était </a:t>
            </a:r>
            <a:r>
              <a:rPr lang="fr-FR" sz="40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 </a:t>
            </a:r>
            <a:endParaRPr lang="fr-FR" sz="40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aux airs de Toscane</a:t>
            </a:r>
          </a:p>
        </p:txBody>
      </p:sp>
    </p:spTree>
    <p:extLst>
      <p:ext uri="{BB962C8B-B14F-4D97-AF65-F5344CB8AC3E}">
        <p14:creationId xmlns:p14="http://schemas.microsoft.com/office/powerpoint/2010/main" val="39420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</TotalTime>
  <Words>183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2020-09-17T13:13:55Z</dcterms:created>
  <dcterms:modified xsi:type="dcterms:W3CDTF">2021-10-18T09:24:23Z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