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m9e2l5cEUSKe4RC2mCf4A==" hashData="i/AU/mje6TeMtJq98UkmwuuoP1jJkZbhQfC5BvZ/cbMMQvoDA3qNdSZFy2jmehBPHwzpsUvoqHtX3DMPjXO/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54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B2AC45-C261-489E-9123-442BDFE185FD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EAB6C-9046-45EF-80FD-4139C43BE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1364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294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13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366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716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242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547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242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55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5219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9846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30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5076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05973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6619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15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D01C9-B71D-48DF-8EEA-D3E8FAFD1DF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01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14F5-489D-49D9-97B6-461DB4CCE4AC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73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751E-D33B-4003-AADD-B7D3D94DF65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42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EC1F7-1595-4117-8DA0-0EC1145B558E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90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99742-FBCF-4BB8-9990-84BD3DD471F3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60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6A7A-9023-447F-A1E8-779F4AB01EFF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2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4D82-17D8-4C84-93F5-2BAE4E1990F7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45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9D92-C880-4B29-AB44-5CBA272CA12A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46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42FF6-61EB-4791-B41B-BC29B4E1F5D8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52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F155-BE12-4CF6-BC1E-6B7A9CD71C40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1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E3255-3690-4247-8FA5-83BFF871299D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70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39000">
              <a:schemeClr val="accent6">
                <a:lumMod val="60000"/>
                <a:lumOff val="40000"/>
              </a:schemeClr>
            </a:gs>
            <a:gs pos="89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DEB28-20DA-45B4-BC37-1BE2FDEBBB5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5835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0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1050" y="1242535"/>
            <a:ext cx="9809899" cy="437050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62901" y="1242535"/>
            <a:ext cx="993092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</a:t>
            </a:r>
            <a:r>
              <a:rPr lang="fr-FR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aux airs de Toscane  N°1</a:t>
            </a:r>
          </a:p>
        </p:txBody>
      </p:sp>
    </p:spTree>
    <p:extLst>
      <p:ext uri="{BB962C8B-B14F-4D97-AF65-F5344CB8AC3E}">
        <p14:creationId xmlns:p14="http://schemas.microsoft.com/office/powerpoint/2010/main" val="238911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  <p:sndAc>
          <p:stSnd loop="1">
            <p:snd r:embed="rId3" name="audio2.wav"/>
          </p:stSnd>
        </p:sndAc>
      </p:transition>
    </mc:Choice>
    <mc:Fallback xmlns="">
      <p:transition spd="slow" advTm="13000">
        <p:wedge/>
        <p:sndAc>
          <p:stSnd loop="1">
            <p:snd r:embed="rId5" name="audio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09822" y="1367937"/>
            <a:ext cx="97764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territoire du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est, pour l’essentiel, constitué d’une véritable forteresse naturelle, avec un éperon escarpé, détaché du plateau des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Claparèdes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C’est tout naturellement au sommet de cette plate-forme qu’a été construit le célèbre fort de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En 1540 il devient alors le lieu de résistance pour les Vaudois, jusqu’à son démantèlement sous Louis XIV en 1660, qui fera détruire les fortifications du village.</a:t>
            </a:r>
          </a:p>
        </p:txBody>
      </p:sp>
    </p:spTree>
    <p:extLst>
      <p:ext uri="{BB962C8B-B14F-4D97-AF65-F5344CB8AC3E}">
        <p14:creationId xmlns:p14="http://schemas.microsoft.com/office/powerpoint/2010/main" val="15262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2031" r="294"/>
          <a:stretch/>
        </p:blipFill>
        <p:spPr>
          <a:xfrm>
            <a:off x="1873929" y="1241681"/>
            <a:ext cx="8444141" cy="4374638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67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3712" y="1247859"/>
            <a:ext cx="6584576" cy="4362282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8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0434" y="1248111"/>
            <a:ext cx="6602507" cy="4341148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994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588" y="1224971"/>
            <a:ext cx="6185647" cy="437634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291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5794" y="1248769"/>
            <a:ext cx="6880412" cy="4360461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421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6953" y="1233184"/>
            <a:ext cx="5876366" cy="4348511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672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0776" y="1228047"/>
            <a:ext cx="6548718" cy="436308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684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3882" y="1302796"/>
            <a:ext cx="6481483" cy="4293982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041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1204072"/>
            <a:ext cx="6360459" cy="4372816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078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6903" y="1249973"/>
            <a:ext cx="6578193" cy="435805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284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6817" y="1227297"/>
            <a:ext cx="6638365" cy="4397917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80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094" y="1225587"/>
            <a:ext cx="6651812" cy="440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292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07755" y="728420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33" y="1176333"/>
            <a:ext cx="9949534" cy="4505334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15642" y="1367937"/>
            <a:ext cx="855554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C’était </a:t>
            </a:r>
            <a:r>
              <a:rPr lang="fr-FR" sz="40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 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aux airs de Toscane</a:t>
            </a:r>
          </a:p>
        </p:txBody>
      </p:sp>
    </p:spTree>
    <p:extLst>
      <p:ext uri="{BB962C8B-B14F-4D97-AF65-F5344CB8AC3E}">
        <p14:creationId xmlns:p14="http://schemas.microsoft.com/office/powerpoint/2010/main" val="39420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153</TotalTime>
  <Words>183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2020-09-17T13:13:55Z</dcterms:created>
  <dcterms:modified xsi:type="dcterms:W3CDTF">2021-10-18T09:23:16Z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