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DCTxJhzK0lj+EeocZE+sg==" hashData="PAGFHKB5913ou5nlWx6aHI+O1YDtivbTafUhH22oBD/W33qfS2vyLE3ajzH3Qpk2iiMRzxFBUiO0mHvs3jnK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8239" y="908085"/>
            <a:ext cx="7555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N°7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424" y="879231"/>
            <a:ext cx="6788371" cy="5097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6308" y="882322"/>
            <a:ext cx="6662663" cy="4990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4922" y="882322"/>
            <a:ext cx="6740769" cy="5049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69" r="4618" b="-1"/>
          <a:stretch/>
        </p:blipFill>
        <p:spPr>
          <a:xfrm>
            <a:off x="909181" y="876632"/>
            <a:ext cx="10349053" cy="5016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1"/>
          <a:stretch/>
        </p:blipFill>
        <p:spPr>
          <a:xfrm>
            <a:off x="1658245" y="879232"/>
            <a:ext cx="8975901" cy="5029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477" y="905607"/>
            <a:ext cx="6639170" cy="4979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968" y="875802"/>
            <a:ext cx="9590063" cy="5047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577" y="879231"/>
            <a:ext cx="8909918" cy="5005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446" y="859998"/>
            <a:ext cx="7655169" cy="5083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77" y="881185"/>
            <a:ext cx="7505701" cy="5003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2954" y="892167"/>
            <a:ext cx="8956431" cy="5034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146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2020-09-03T17:56:22Z</dcterms:created>
  <dcterms:modified xsi:type="dcterms:W3CDTF">2020-09-04T13:30:12Z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