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Yy1Zk91nWXMoDHs/YGTGg==" hashData="YNyD8sGyeaEvg4RJ4sXoQU+ArltKo664hDXUe8MfeJO0fDDZ61VpH5u3FnwSLOxe2NfmrBq0nmxhTS/Svs2o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9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0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018A7-9B11-48AC-8F95-C448F8E45743}" type="datetimeFigureOut">
              <a:rPr lang="fr-FR" smtClean="0"/>
              <a:t>04/09/2020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89A0E-AD67-4C41-9EB3-AED4536469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407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823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993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445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72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70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1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2431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284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761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42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77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1527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8064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7353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34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43B87-6E84-4D67-896E-FC2863C63073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154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5175-306F-4885-ADD1-C9BB49D3123C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397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850D4-C6A4-45D2-AEA5-ED5CE4C3B87F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136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DC80B-6360-4BEC-9E5D-510C510C633F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85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5B14-40F5-44DE-8224-44C80FECE664}" type="datetime1">
              <a:rPr lang="fr-FR" smtClean="0"/>
              <a:t>04/09/2020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865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2326-A2E8-476E-B95A-FC4491AC2897}" type="datetime1">
              <a:rPr lang="fr-FR" smtClean="0"/>
              <a:t>04/09/2020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380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E73B-1B6B-4C4D-8BCF-1B9E09E03F73}" type="datetime1">
              <a:rPr lang="fr-FR" smtClean="0"/>
              <a:t>04/09/2020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291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90204-AD37-4EFC-A096-530A2D8E1D56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215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9C799-AF25-4926-8E4A-6903A9F898E5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685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C0EEC-56BD-48BB-8480-E30AC28FA7C2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009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D21A2-7EF3-4B79-A86B-50822753A2AD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362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1">
                <a:lumMod val="5000"/>
                <a:lumOff val="95000"/>
              </a:schemeClr>
            </a:gs>
            <a:gs pos="64000">
              <a:schemeClr val="accent6">
                <a:lumMod val="60000"/>
                <a:lumOff val="40000"/>
              </a:schemeClr>
            </a:gs>
            <a:gs pos="79000">
              <a:schemeClr val="accent6">
                <a:lumMod val="60000"/>
                <a:lumOff val="40000"/>
              </a:schemeClr>
            </a:gs>
            <a:gs pos="89000">
              <a:schemeClr val="bg2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2DB82-0A25-4F97-B662-85FF151280C4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921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530" y="908085"/>
            <a:ext cx="10290940" cy="5041829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18239" y="908085"/>
            <a:ext cx="75555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N°6  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465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  <p:sndAc>
          <p:stSnd loop="1">
            <p:snd r:embed="rId3" name="$$-Le Pont de Moise - Pays-Bas 1_001.wav"/>
          </p:stSnd>
        </p:sndAc>
      </p:transition>
    </mc:Choice>
    <mc:Fallback>
      <p:transition spd="slow" advTm="16000">
        <p:fade/>
        <p:sndAc>
          <p:stSnd loop="1">
            <p:snd r:embed="rId3" name="$$-Le Pont de Moise - Pays-Bas 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6215" y="876273"/>
            <a:ext cx="969498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est une commune française, située dans le département de Vaucluse en région Provence-Alpes-Côte d'Azur. On appelle ses habitants les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Bonnieulais</a:t>
            </a:r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  <a:endParaRPr lang="fr-FR" sz="32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 se distingue de la commune de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Monieux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plus au nord dans le même département, près de Sault. </a:t>
            </a:r>
          </a:p>
        </p:txBody>
      </p:sp>
    </p:spTree>
    <p:extLst>
      <p:ext uri="{BB962C8B-B14F-4D97-AF65-F5344CB8AC3E}">
        <p14:creationId xmlns:p14="http://schemas.microsoft.com/office/powerpoint/2010/main" val="327677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23"/>
          <a:stretch/>
        </p:blipFill>
        <p:spPr>
          <a:xfrm>
            <a:off x="2016369" y="867509"/>
            <a:ext cx="8277852" cy="5050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0252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42" r="-230"/>
          <a:stretch/>
        </p:blipFill>
        <p:spPr>
          <a:xfrm>
            <a:off x="2264915" y="891809"/>
            <a:ext cx="7637585" cy="5015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9777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6038" y="920262"/>
            <a:ext cx="7539923" cy="50174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8579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6338" y="891750"/>
            <a:ext cx="7537939" cy="50353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7632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8"/>
          <a:stretch/>
        </p:blipFill>
        <p:spPr>
          <a:xfrm>
            <a:off x="2285999" y="885031"/>
            <a:ext cx="7889631" cy="4999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5699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88999"/>
            <a:ext cx="7631524" cy="5087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76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276" y="881185"/>
            <a:ext cx="7505701" cy="5003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599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204" y="890954"/>
            <a:ext cx="7768309" cy="5085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010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346" y="879231"/>
            <a:ext cx="7646176" cy="5097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8486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4615" y="889242"/>
            <a:ext cx="7361717" cy="4984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7250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9785" y="907155"/>
            <a:ext cx="7502769" cy="4996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099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110" y="890954"/>
            <a:ext cx="7184981" cy="5019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303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0092" y="905608"/>
            <a:ext cx="6670431" cy="5002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054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8"/>
          <a:stretch/>
        </p:blipFill>
        <p:spPr>
          <a:xfrm>
            <a:off x="953906" y="841139"/>
            <a:ext cx="10284187" cy="50438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05701" y="841139"/>
            <a:ext cx="69805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C’était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Bonnieux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615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146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2020-09-03T17:56:22Z</dcterms:created>
  <dcterms:modified xsi:type="dcterms:W3CDTF">2020-09-04T13:15:19Z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