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63" r:id="rId4"/>
    <p:sldId id="258" r:id="rId5"/>
    <p:sldId id="259" r:id="rId6"/>
    <p:sldId id="260" r:id="rId7"/>
    <p:sldId id="261" r:id="rId8"/>
    <p:sldId id="262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0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uvlgJQ72fe0LtbgM4Jk8w==" hashData="GUKSQ5wAhXhVTlorK5l17S1f7PoZdjgwwAcgWd79WofYjB6BalGob3AiVoSEKD0dx7NPTwR/vlvKIuIUY9Lsf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691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06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9018A7-9B11-48AC-8F95-C448F8E45743}" type="datetimeFigureOut">
              <a:rPr lang="fr-FR" smtClean="0"/>
              <a:t>04/09/2020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F89A0E-AD67-4C41-9EB3-AED4536469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14073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18231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39939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44459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76934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27269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187051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7188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424317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22845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076190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94218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67779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115271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280641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473539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63440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43B87-6E84-4D67-896E-FC2863C63073}" type="datetime1">
              <a:rPr lang="fr-FR" smtClean="0"/>
              <a:t>04/09/2020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31549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25175-306F-4885-ADD1-C9BB49D3123C}" type="datetime1">
              <a:rPr lang="fr-FR" smtClean="0"/>
              <a:t>04/09/2020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43972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850D4-C6A4-45D2-AEA5-ED5CE4C3B87F}" type="datetime1">
              <a:rPr lang="fr-FR" smtClean="0"/>
              <a:t>04/09/2020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51367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DC80B-6360-4BEC-9E5D-510C510C633F}" type="datetime1">
              <a:rPr lang="fr-FR" smtClean="0"/>
              <a:t>04/09/2020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98522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85B14-40F5-44DE-8224-44C80FECE664}" type="datetime1">
              <a:rPr lang="fr-FR" smtClean="0"/>
              <a:t>04/09/2020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78654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C2326-A2E8-476E-B95A-FC4491AC2897}" type="datetime1">
              <a:rPr lang="fr-FR" smtClean="0"/>
              <a:t>04/09/2020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23801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CE73B-1B6B-4C4D-8BCF-1B9E09E03F73}" type="datetime1">
              <a:rPr lang="fr-FR" smtClean="0"/>
              <a:t>04/09/2020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02914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90204-AD37-4EFC-A096-530A2D8E1D56}" type="datetime1">
              <a:rPr lang="fr-FR" smtClean="0"/>
              <a:t>04/09/2020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12152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9C799-AF25-4926-8E4A-6903A9F898E5}" type="datetime1">
              <a:rPr lang="fr-FR" smtClean="0"/>
              <a:t>04/09/2020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26853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C0EEC-56BD-48BB-8480-E30AC28FA7C2}" type="datetime1">
              <a:rPr lang="fr-FR" smtClean="0"/>
              <a:t>04/09/2020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00090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D21A2-7EF3-4B79-A86B-50822753A2AD}" type="datetime1">
              <a:rPr lang="fr-FR" smtClean="0"/>
              <a:t>04/09/2020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83620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8000">
              <a:schemeClr val="accent1">
                <a:lumMod val="5000"/>
                <a:lumOff val="95000"/>
              </a:schemeClr>
            </a:gs>
            <a:gs pos="64000">
              <a:schemeClr val="accent6">
                <a:lumMod val="60000"/>
                <a:lumOff val="40000"/>
              </a:schemeClr>
            </a:gs>
            <a:gs pos="79000">
              <a:schemeClr val="accent6">
                <a:lumMod val="60000"/>
                <a:lumOff val="40000"/>
              </a:schemeClr>
            </a:gs>
            <a:gs pos="89000">
              <a:schemeClr val="bg2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02DB82-0A25-4F97-B662-85FF151280C4}" type="datetime1">
              <a:rPr lang="fr-FR" smtClean="0"/>
              <a:t>04/09/2020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49217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0530" y="908085"/>
            <a:ext cx="10290940" cy="5041829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04/09/2020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318239" y="908085"/>
            <a:ext cx="755552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Bonnieux </a:t>
            </a:r>
            <a:r>
              <a:rPr lang="fr-FR" sz="4800" b="1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N°5   </a:t>
            </a:r>
            <a:endParaRPr lang="fr-FR" sz="4800" b="1" dirty="0">
              <a:solidFill>
                <a:srgbClr val="FF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94651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  <p:sndAc>
          <p:stSnd loop="1">
            <p:snd r:embed="rId3" name="$$-Le Pont de Moise - Pays-Bas 1_001.wav"/>
          </p:stSnd>
        </p:sndAc>
      </p:transition>
    </mc:Choice>
    <mc:Fallback>
      <p:transition spd="slow" advTm="16000">
        <p:fade/>
        <p:sndAc>
          <p:stSnd loop="1">
            <p:snd r:embed="rId3" name="$$-Le Pont de Moise - Pays-Bas 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04/09/2020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36215" y="876273"/>
            <a:ext cx="9694985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Bonnieux </a:t>
            </a:r>
            <a:r>
              <a:rPr lang="fr-FR" sz="3200" b="1" dirty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est une commune française, située dans le département de Vaucluse en région Provence-Alpes-Côte d'Azur. On appelle ses habitants les </a:t>
            </a:r>
            <a:r>
              <a:rPr lang="fr-FR" sz="3200" b="1" dirty="0" err="1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Bonnieulais</a:t>
            </a:r>
            <a:r>
              <a:rPr lang="fr-FR" sz="3200" b="1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.</a:t>
            </a:r>
            <a:endParaRPr lang="fr-FR" sz="3200" b="1" dirty="0">
              <a:solidFill>
                <a:srgbClr val="FF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  <a:p>
            <a:r>
              <a:rPr lang="fr-FR" sz="3200" b="1" dirty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Il se distingue de la commune de </a:t>
            </a:r>
            <a:r>
              <a:rPr lang="fr-FR" sz="3200" b="1" dirty="0" err="1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Monieux</a:t>
            </a:r>
            <a:r>
              <a:rPr lang="fr-FR" sz="3200" b="1" dirty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plus au nord dans le même département, près de Sault. </a:t>
            </a:r>
          </a:p>
        </p:txBody>
      </p:sp>
    </p:spTree>
    <p:extLst>
      <p:ext uri="{BB962C8B-B14F-4D97-AF65-F5344CB8AC3E}">
        <p14:creationId xmlns:p14="http://schemas.microsoft.com/office/powerpoint/2010/main" val="32767728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04/09/2020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923"/>
          <a:stretch/>
        </p:blipFill>
        <p:spPr>
          <a:xfrm>
            <a:off x="2016369" y="867509"/>
            <a:ext cx="8277852" cy="50506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802522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04/09/2020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2242" r="-230"/>
          <a:stretch/>
        </p:blipFill>
        <p:spPr>
          <a:xfrm>
            <a:off x="2264915" y="891809"/>
            <a:ext cx="7637585" cy="50153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09777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04/09/2020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6800" y="888880"/>
            <a:ext cx="10073374" cy="50878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385796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04/09/2020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8092" y="841543"/>
            <a:ext cx="8073283" cy="51351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576328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04/09/2020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4277" y="881051"/>
            <a:ext cx="7643446" cy="50956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256991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04/09/2020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0831" y="879485"/>
            <a:ext cx="7549277" cy="50054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767698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04/09/2020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4277" y="895031"/>
            <a:ext cx="7664126" cy="50816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5994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04/09/2020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5999" y="902804"/>
            <a:ext cx="7652405" cy="50738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260105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04/09/2020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2372" y="879231"/>
            <a:ext cx="6727700" cy="50392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84861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04/09/2020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2185" y="888459"/>
            <a:ext cx="7137645" cy="50882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472505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04/09/2020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6338" y="873368"/>
            <a:ext cx="7573108" cy="50487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690990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04/09/2020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9753" y="896815"/>
            <a:ext cx="6773153" cy="50798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343031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04/09/2020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0699" y="867507"/>
            <a:ext cx="9070070" cy="50338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60546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98"/>
          <a:stretch/>
        </p:blipFill>
        <p:spPr>
          <a:xfrm>
            <a:off x="953906" y="841139"/>
            <a:ext cx="10284187" cy="504384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04/09/2020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16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605701" y="841139"/>
            <a:ext cx="698059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        C’était</a:t>
            </a:r>
          </a:p>
          <a:p>
            <a:r>
              <a:rPr lang="fr-FR" sz="4800" b="1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    Bonnieux </a:t>
            </a:r>
            <a:endParaRPr lang="fr-FR" sz="4800" b="1" dirty="0">
              <a:solidFill>
                <a:srgbClr val="FF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66150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146</Words>
  <Application>Microsoft Office PowerPoint</Application>
  <PresentationFormat>Grand écran</PresentationFormat>
  <Paragraphs>69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Wide Latin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15</cp:revision>
  <dcterms:created xsi:type="dcterms:W3CDTF">2020-09-03T17:56:22Z</dcterms:created>
  <dcterms:modified xsi:type="dcterms:W3CDTF">2020-09-04T13:05:19Z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