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4zfoM0Ae4oRRnrupMFVWg==" hashData="DjnrGY5/01vsieWBjwuQV6FqygeObQuakjUjUZHfRkYwvNUFZVO2EZRTVBcpCbiDR25ybGXcaxuF43KzjXA+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530" y="908085"/>
            <a:ext cx="10290940" cy="504182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18239" y="908085"/>
            <a:ext cx="7555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N°4  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 loop="1">
            <p:snd r:embed="rId3" name="$$-Le Pont de Moise - Pays-Bas 1_001.wav"/>
          </p:stSnd>
        </p:sndAc>
      </p:transition>
    </mc:Choice>
    <mc:Fallback>
      <p:transition spd="slow" advTm="16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6215" y="876273"/>
            <a:ext cx="96949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une commune française, située dans le département de Vaucluse en région Provence-Alpes-Côte d'Azur. On appelle ses habitants les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Bonnieulais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 se distingue de la commune de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Monieux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plus au nord dans le même département, près de Sault. </a:t>
            </a: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23"/>
          <a:stretch/>
        </p:blipFill>
        <p:spPr>
          <a:xfrm>
            <a:off x="2016369" y="867509"/>
            <a:ext cx="8277852" cy="505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42" r="-230"/>
          <a:stretch/>
        </p:blipFill>
        <p:spPr>
          <a:xfrm>
            <a:off x="2264915" y="891809"/>
            <a:ext cx="7637585" cy="501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446" y="870438"/>
            <a:ext cx="8944708" cy="5031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9754" y="887039"/>
            <a:ext cx="6760088" cy="50896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21863" y="887039"/>
            <a:ext cx="69236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Les deux ponts « à coquille</a:t>
            </a:r>
          </a:p>
        </p:txBody>
      </p:sp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092" y="902442"/>
            <a:ext cx="6682154" cy="5000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77" y="891375"/>
            <a:ext cx="7658592" cy="5085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9754" y="902442"/>
            <a:ext cx="6595522" cy="4935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938" y="886186"/>
            <a:ext cx="7651223" cy="4998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508" y="873369"/>
            <a:ext cx="7537938" cy="5025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2019" y="902677"/>
            <a:ext cx="9367392" cy="5074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6338" y="873368"/>
            <a:ext cx="7573108" cy="5048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4922" y="894048"/>
            <a:ext cx="6717323" cy="5043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9846" y="890221"/>
            <a:ext cx="8909539" cy="5011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5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8"/>
          <a:stretch/>
        </p:blipFill>
        <p:spPr>
          <a:xfrm>
            <a:off x="953906" y="841139"/>
            <a:ext cx="10284187" cy="50438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152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2020-09-03T17:56:22Z</dcterms:created>
  <dcterms:modified xsi:type="dcterms:W3CDTF">2020-09-04T12:54:03Z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