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D+T638uuFNHPRWOJxK5Eg==" hashData="kvvYICtmFtOFPwhIzEcpm+9s11I1i0px7QSPjh1XVvjvUc22jk+GJnm1sqDbO34s0uqLrQe7RaUjFLLV04GP/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9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0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9018A7-9B11-48AC-8F95-C448F8E45743}" type="datetimeFigureOut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F89A0E-AD67-4C41-9EB3-AED45364691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407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823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993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44459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7693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7269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705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188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2431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284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7619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42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77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11527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28064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47353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89A0E-AD67-4C41-9EB3-AED45364691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34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43B87-6E84-4D67-896E-FC2863C63073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3154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25175-306F-4885-ADD1-C9BB49D3123C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4397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850D4-C6A4-45D2-AEA5-ED5CE4C3B87F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1367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DC80B-6360-4BEC-9E5D-510C510C633F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852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E85B14-40F5-44DE-8224-44C80FECE664}" type="datetime1">
              <a:rPr lang="fr-FR" smtClean="0"/>
              <a:t>03/09/2020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865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7C2326-A2E8-476E-B95A-FC4491AC2897}" type="datetime1">
              <a:rPr lang="fr-FR" smtClean="0"/>
              <a:t>03/09/2020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380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E73B-1B6B-4C4D-8BCF-1B9E09E03F73}" type="datetime1">
              <a:rPr lang="fr-FR" smtClean="0"/>
              <a:t>03/09/2020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291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90204-AD37-4EFC-A096-530A2D8E1D56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2152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9C799-AF25-4926-8E4A-6903A9F898E5}" type="datetime1">
              <a:rPr lang="fr-FR" smtClean="0"/>
              <a:t>03/09/2020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6853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C0EEC-56BD-48BB-8480-E30AC28FA7C2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009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ED21A2-7EF3-4B79-A86B-50822753A2AD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362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1">
                <a:lumMod val="5000"/>
                <a:lumOff val="95000"/>
              </a:schemeClr>
            </a:gs>
            <a:gs pos="64000">
              <a:schemeClr val="accent6">
                <a:lumMod val="60000"/>
                <a:lumOff val="40000"/>
              </a:schemeClr>
            </a:gs>
            <a:gs pos="79000">
              <a:schemeClr val="accent6">
                <a:lumMod val="60000"/>
                <a:lumOff val="40000"/>
              </a:schemeClr>
            </a:gs>
            <a:gs pos="89000">
              <a:schemeClr val="bg2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2DB82-0A25-4F97-B662-85FF151280C4}" type="datetime1">
              <a:rPr lang="fr-FR" smtClean="0"/>
              <a:t>03/09/2020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E800FF-CA66-40E5-8E47-B3CC86E667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9217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0530" y="908085"/>
            <a:ext cx="10290940" cy="5041829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318239" y="908085"/>
            <a:ext cx="75555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N°2  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9465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  <p:sndAc>
          <p:stSnd loop="1">
            <p:snd r:embed="rId3" name="$$-Le Pont de Moise - Pays-Bas 1_001.wav"/>
          </p:stSnd>
        </p:sndAc>
      </p:transition>
    </mc:Choice>
    <mc:Fallback>
      <p:transition spd="slow" advTm="16000">
        <p:fade/>
        <p:sndAc>
          <p:stSnd loop="1">
            <p:snd r:embed="rId3" name="$$-Le Pont de Moise - Pays-Bas 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36215" y="876273"/>
            <a:ext cx="969498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Bonnieux 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est une commune française, située dans le département de Vaucluse en région Provence-Alpes-Côte d'Azur. On appelle ses habitants les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Bonnieulais</a:t>
            </a:r>
            <a:r>
              <a:rPr lang="fr-FR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</a:t>
            </a:r>
            <a:endParaRPr lang="fr-FR" sz="32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  <a:p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Il se distingue de la commune de </a:t>
            </a:r>
            <a:r>
              <a:rPr lang="fr-FR" sz="3200" b="1" dirty="0" err="1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Monieux</a:t>
            </a:r>
            <a:r>
              <a:rPr lang="fr-FR" sz="3200" b="1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plus au nord dans le même département, près de Sault. </a:t>
            </a:r>
          </a:p>
        </p:txBody>
      </p:sp>
    </p:spTree>
    <p:extLst>
      <p:ext uri="{BB962C8B-B14F-4D97-AF65-F5344CB8AC3E}">
        <p14:creationId xmlns:p14="http://schemas.microsoft.com/office/powerpoint/2010/main" val="327677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23"/>
          <a:stretch/>
        </p:blipFill>
        <p:spPr>
          <a:xfrm>
            <a:off x="2016369" y="867509"/>
            <a:ext cx="8277852" cy="5050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0252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242" r="-230"/>
          <a:stretch/>
        </p:blipFill>
        <p:spPr>
          <a:xfrm>
            <a:off x="2264915" y="891809"/>
            <a:ext cx="7637585" cy="5015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9777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9785" y="888999"/>
            <a:ext cx="7526216" cy="50174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8579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37" b="8363"/>
          <a:stretch/>
        </p:blipFill>
        <p:spPr>
          <a:xfrm>
            <a:off x="1828799" y="855764"/>
            <a:ext cx="8534401" cy="50577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7632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0831" y="868057"/>
            <a:ext cx="7584831" cy="50516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5699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4614" y="896815"/>
            <a:ext cx="7549663" cy="50331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76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8369" y="895231"/>
            <a:ext cx="6693877" cy="50235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599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0492" y="876209"/>
            <a:ext cx="7924800" cy="5045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6010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062" y="891481"/>
            <a:ext cx="7537938" cy="5020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8486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723" y="868057"/>
            <a:ext cx="7643446" cy="50906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7250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7723" y="885817"/>
            <a:ext cx="7619999" cy="5070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9099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1438" y="879231"/>
            <a:ext cx="9592407" cy="5048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43031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9107" y="860309"/>
            <a:ext cx="7573107" cy="50436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054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30941" y="457200"/>
            <a:ext cx="11105535" cy="588460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0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2000">
                  <a:schemeClr val="bg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8"/>
          <a:stretch/>
        </p:blipFill>
        <p:spPr>
          <a:xfrm>
            <a:off x="953906" y="841139"/>
            <a:ext cx="10284187" cy="50438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06AE9-31A0-45B5-A362-4196C45B91FF}" type="datetime1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03/09/2020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6312104"/>
            <a:ext cx="2743200" cy="365125"/>
          </a:xfrm>
        </p:spPr>
        <p:txBody>
          <a:bodyPr/>
          <a:lstStyle/>
          <a:p>
            <a:fld id="{6DE800FF-CA66-40E5-8E47-B3CC86E667A0}" type="slidenum">
              <a:rPr lang="fr-FR" sz="1800" b="1" smtClean="0">
                <a:solidFill>
                  <a:srgbClr val="FF0000"/>
                </a:solidFill>
                <a:latin typeface="Wide Latin" panose="020A0A07050505020404" pitchFamily="18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05701" y="841139"/>
            <a:ext cx="69805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C’était</a:t>
            </a:r>
          </a:p>
          <a:p>
            <a:r>
              <a:rPr lang="fr-FR" sz="48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Bonnieux </a:t>
            </a:r>
            <a:endParaRPr lang="fr-FR" sz="4800" b="1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615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146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Wide Latin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2020-09-03T17:56:22Z</dcterms:created>
  <dcterms:modified xsi:type="dcterms:W3CDTF">2020-09-03T18:57:01Z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