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C2TgmJVaQedxo2LVjOsjA==" hashData="5DMUeEgl8kMASjU65t/APky4cBcWuB1OGW9Pn/WBCT8EXIFBJxityzv4eUKwZosnMpQ5JsDOUw2ryMf4l8Ub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20815" y="908085"/>
            <a:ext cx="73503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N°1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718" r="-307"/>
          <a:stretch/>
        </p:blipFill>
        <p:spPr>
          <a:xfrm>
            <a:off x="2286000" y="874212"/>
            <a:ext cx="7643446" cy="5102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08" y="879940"/>
            <a:ext cx="7526215" cy="50199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491" y="883919"/>
            <a:ext cx="7693947" cy="5001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676" y="874306"/>
            <a:ext cx="7420709" cy="5053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3677" y="905418"/>
            <a:ext cx="6940062" cy="4988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9372" y="885947"/>
            <a:ext cx="7968672" cy="5027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477" y="852852"/>
            <a:ext cx="6799386" cy="5099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8369" y="896815"/>
            <a:ext cx="6693878" cy="5020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4584" y="859558"/>
            <a:ext cx="6822831" cy="5117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338" y="856220"/>
            <a:ext cx="7608277" cy="5059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79" r="-307" b="6821"/>
          <a:stretch/>
        </p:blipFill>
        <p:spPr>
          <a:xfrm>
            <a:off x="2286000" y="867508"/>
            <a:ext cx="7643446" cy="5029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146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2020-09-03T17:56:22Z</dcterms:created>
  <dcterms:modified xsi:type="dcterms:W3CDTF">2020-09-03T18:42:23Z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