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70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BHhj4rPzrbtep68CDngWQ==" hashData="0hc35wkBmJpMZ3fo/7ZSyz+p9ynCE7H7uMj8q0sQtQPTTyq5X/yyjyKZnXVmZ87OAbO8FRioQtqfyWeQTC9/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60" y="7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45000">
              <a:schemeClr val="accent6">
                <a:lumMod val="75000"/>
              </a:schemeClr>
            </a:gs>
            <a:gs pos="70000">
              <a:schemeClr val="accent5">
                <a:lumMod val="50000"/>
              </a:schemeClr>
            </a:gs>
            <a:gs pos="6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963" y="1162227"/>
            <a:ext cx="9924074" cy="45593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09029" y="1162227"/>
            <a:ext cx="1056411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7557" y="1174216"/>
            <a:ext cx="93368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Que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l'on y arrive en voiture, en marchant ou skis aux pieds, Bonneval-sur-Arc, c'est "le bout du monde", la dernière halte avant le col de l'Iseran qui est fermé une bonne partie de l'année, l'ultime </a:t>
            </a:r>
            <a:r>
              <a:rPr lang="fr-FR" sz="36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susaut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patrimoine hexagonal avant la frontière italienne.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9268" y="1127560"/>
            <a:ext cx="6913463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454" y="1151946"/>
            <a:ext cx="6511092" cy="45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461" y="1139753"/>
            <a:ext cx="6889077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8040" y="1145850"/>
            <a:ext cx="6815919" cy="456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3349" y="1124512"/>
            <a:ext cx="6145301" cy="460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9268" y="1130609"/>
            <a:ext cx="6913463" cy="459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26" y="1148898"/>
            <a:ext cx="9925148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4460" y="3548251"/>
            <a:ext cx="903324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122</Words>
  <Application>Microsoft Office PowerPoint</Application>
  <PresentationFormat>Grand écran</PresentationFormat>
  <Paragraphs>42</Paragraphs>
  <Slides>9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2020-07-31T16:09:56Z</dcterms:created>
  <dcterms:modified xsi:type="dcterms:W3CDTF">2021-10-18T12:54:41Z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