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70" r:id="rId1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ZrtPCYHWboxCPkErupFcg==" hashData="+WfiOSXx3Vd1Tt4kCXSxS0dcalRiDF83Xoj96jh4Xv67LWHJo3B/WGdQqY6Hc5N9UXEx5elIimF1S9Uo3GyWi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37" autoAdjust="0"/>
    <p:restoredTop sz="94660"/>
  </p:normalViewPr>
  <p:slideViewPr>
    <p:cSldViewPr snapToGrid="0" showGuides="1">
      <p:cViewPr varScale="1">
        <p:scale>
          <a:sx n="42" d="100"/>
          <a:sy n="42" d="100"/>
        </p:scale>
        <p:origin x="60" y="78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7B46F2-4ABA-4C4D-A50C-70DF51B4944E}" type="datetimeFigureOut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870D44-D21A-42F5-BEE1-3BC0F65FD9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93960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3411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66771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681659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35046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86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0164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21468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313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3870D44-D21A-42F5-BEE1-3BC0F65FD9D6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47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D1332-0E6C-492E-81CE-205243A1C9D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069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3EA32-BE46-4DC1-B55C-FDF1E53B3288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2497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DB91E1-4537-4B38-BB44-7BA44C6B602B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0115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BE8A6A-091A-4898-A3EE-4E3324CE53A9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48109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2FF68C-322D-46A4-A557-B6719CAC329F}" type="datetime1">
              <a:rPr lang="fr-FR" smtClean="0"/>
              <a:t>18/10/2021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79132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E696F2-6377-4237-9B2C-0851ADD37F9D}" type="datetime1">
              <a:rPr lang="fr-FR" smtClean="0"/>
              <a:t>18/10/2021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30009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DB1502-45E7-4CDC-8D1D-EDF49331153B}" type="datetime1">
              <a:rPr lang="fr-FR" smtClean="0"/>
              <a:t>18/10/2021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47928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9FB48C-5D97-4205-B38B-B16CB99191B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1781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6961E5-5856-47C6-B055-8C96D37BA7EC}" type="datetime1">
              <a:rPr lang="fr-FR" smtClean="0"/>
              <a:t>18/10/2021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709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4AF8B-527B-4840-A9A7-DA965CB813CE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99220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5EBE5-70A0-4F90-BDA4-65A6166F2726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415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1">
                <a:lumMod val="5000"/>
                <a:lumOff val="95000"/>
              </a:schemeClr>
            </a:gs>
            <a:gs pos="45000">
              <a:schemeClr val="accent6">
                <a:lumMod val="75000"/>
              </a:schemeClr>
            </a:gs>
            <a:gs pos="70000">
              <a:schemeClr val="accent5">
                <a:lumMod val="50000"/>
              </a:schemeClr>
            </a:gs>
            <a:gs pos="6000">
              <a:srgbClr val="FFC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B21507-C022-40E4-BAE4-92414F3EF925}" type="datetime1">
              <a:rPr lang="fr-FR" smtClean="0"/>
              <a:t>18/10/2021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C614B-34C9-45F2-B173-EFCE57DC8C4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8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963" y="1162227"/>
            <a:ext cx="9924074" cy="455934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74194" y="2445238"/>
            <a:ext cx="5040427" cy="3311819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773762" y="1162227"/>
            <a:ext cx="1063464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121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  <p:sndAc>
          <p:stSnd loop="1">
            <p:snd r:embed="rId3" name="audio1.wav"/>
          </p:stSnd>
        </p:sndAc>
      </p:transition>
    </mc:Choice>
    <mc:Fallback xmlns="">
      <p:transition spd="slow" advTm="16000">
        <p:fade/>
        <p:sndAc>
          <p:stSnd loop="1">
            <p:snd r:embed="rId6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2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27557" y="1174216"/>
            <a:ext cx="933688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Que 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l'on y arrive en voiture, en marchant ou skis aux pieds, Bonneval-sur-Arc, c'est "le bout du monde", la dernière halte avant le col de l'Iseran qui est fermé une bonne partie de l'année, l'ultime </a:t>
            </a:r>
            <a:r>
              <a:rPr lang="fr-FR" sz="3600" b="1" dirty="0" err="1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susaut</a:t>
            </a:r>
            <a:r>
              <a:rPr lang="fr-FR" sz="3600" b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de patrimoine hexagonal avant la frontière italienne.</a:t>
            </a:r>
          </a:p>
        </p:txBody>
      </p:sp>
    </p:spTree>
    <p:extLst>
      <p:ext uri="{BB962C8B-B14F-4D97-AF65-F5344CB8AC3E}">
        <p14:creationId xmlns:p14="http://schemas.microsoft.com/office/powerpoint/2010/main" val="1841066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3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3654" y="1139753"/>
            <a:ext cx="6864691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71472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4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6880" y="1148898"/>
            <a:ext cx="6078239" cy="45602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0323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5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45365" y="1136705"/>
            <a:ext cx="6901270" cy="458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8947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6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7558" y="1139753"/>
            <a:ext cx="6876884" cy="4578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0499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7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51461" y="1136705"/>
            <a:ext cx="6889077" cy="4584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1070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8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39268" y="1130609"/>
            <a:ext cx="6913463" cy="4596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9173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19431" y="663677"/>
            <a:ext cx="10943303" cy="5545394"/>
          </a:xfrm>
          <a:prstGeom prst="roundRect">
            <a:avLst/>
          </a:prstGeom>
          <a:noFill/>
          <a:ln w="952500" cmpd="dbl">
            <a:gradFill flip="none" rotWithShape="1">
              <a:gsLst>
                <a:gs pos="55000">
                  <a:srgbClr val="FFFF00"/>
                </a:gs>
                <a:gs pos="87000">
                  <a:schemeClr val="accent2">
                    <a:lumMod val="60000"/>
                    <a:lumOff val="40000"/>
                  </a:schemeClr>
                </a:gs>
                <a:gs pos="89000">
                  <a:schemeClr val="accent1">
                    <a:lumMod val="45000"/>
                    <a:lumOff val="55000"/>
                  </a:schemeClr>
                </a:gs>
                <a:gs pos="100000">
                  <a:schemeClr val="accent2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3426" y="1148898"/>
            <a:ext cx="9925148" cy="4560203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192161" y="6352560"/>
            <a:ext cx="2743200" cy="365125"/>
          </a:xfrm>
        </p:spPr>
        <p:txBody>
          <a:bodyPr/>
          <a:lstStyle/>
          <a:p>
            <a:fld id="{17468293-01ED-4F25-9350-5C2C45DE2DB8}" type="datetime1">
              <a:rPr lang="fr-FR" sz="1600" b="1" smtClean="0">
                <a:solidFill>
                  <a:schemeClr val="bg1"/>
                </a:solidFill>
              </a:rPr>
              <a:t>18/10/2021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>
                <a:solidFill>
                  <a:schemeClr val="bg1"/>
                </a:solidFill>
              </a:rPr>
              <a:t>PPS   Lande   2020</a:t>
            </a:r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256639" y="6356350"/>
            <a:ext cx="2743200" cy="365125"/>
          </a:xfrm>
        </p:spPr>
        <p:txBody>
          <a:bodyPr/>
          <a:lstStyle/>
          <a:p>
            <a:fld id="{946C614B-34C9-45F2-B173-EFCE57DC8C49}" type="slidenum">
              <a:rPr lang="fr-FR" sz="1600" b="1" smtClean="0">
                <a:solidFill>
                  <a:schemeClr val="bg1"/>
                </a:solidFill>
              </a:rPr>
              <a:t>9</a:t>
            </a:fld>
            <a:endParaRPr lang="fr-FR" sz="1600" b="1" dirty="0">
              <a:solidFill>
                <a:schemeClr val="bg1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74460" y="3548251"/>
            <a:ext cx="903324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Bonneval-sur-Arc :</a:t>
            </a:r>
          </a:p>
          <a:p>
            <a:pPr algn="ctr"/>
            <a:r>
              <a:rPr lang="fr-FR" sz="4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48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village du bout du monde </a:t>
            </a:r>
            <a:endParaRPr lang="fr-FR" sz="48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6597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16000">
        <p15:prstTrans prst="crush"/>
      </p:transition>
    </mc:Choice>
    <mc:Fallback xmlns=""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122</Words>
  <Application>Microsoft Office PowerPoint</Application>
  <PresentationFormat>Grand écran</PresentationFormat>
  <Paragraphs>42</Paragraphs>
  <Slides>9</Slides>
  <Notes>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35</cp:revision>
  <dcterms:created xsi:type="dcterms:W3CDTF">2020-07-31T16:09:56Z</dcterms:created>
  <dcterms:modified xsi:type="dcterms:W3CDTF">2021-10-18T12:47:40Z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