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0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WwhbnOHgGUBDLQjno3cig==" hashData="GmQHxenyuWBTYXge9/gzNr7YFsSDul4oAh4kNiMvfN4Bs54jrF4Vh+wJ2PF2FMqv5z5sE01ktL6LlIG5bh3C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60" y="7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45000">
              <a:schemeClr val="accent6">
                <a:lumMod val="75000"/>
              </a:schemeClr>
            </a:gs>
            <a:gs pos="70000">
              <a:schemeClr val="accent5">
                <a:lumMod val="50000"/>
              </a:schemeClr>
            </a:gs>
            <a:gs pos="6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963" y="1162227"/>
            <a:ext cx="9924074" cy="45593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86587" y="1162227"/>
            <a:ext cx="1060899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7557" y="1174216"/>
            <a:ext cx="93368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Que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l'on y arrive en voiture, en marchant ou skis aux pieds, Bonneval-sur-Arc, c'est "le bout du monde", la dernière halte avant le col de l'Iseran qui est fermé une bonne partie de l'année, l'ultime </a:t>
            </a:r>
            <a:r>
              <a:rPr lang="fr-FR" sz="36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susaut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patrimoine hexagonal avant la frontière italienne.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2799" y="1148898"/>
            <a:ext cx="684640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8896" y="1154995"/>
            <a:ext cx="6834208" cy="45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9751" y="1158043"/>
            <a:ext cx="685249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6703" y="1142802"/>
            <a:ext cx="6858594" cy="457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0606" y="1139753"/>
            <a:ext cx="6870787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3282" y="1170236"/>
            <a:ext cx="6785436" cy="451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5543" y="1133657"/>
            <a:ext cx="6120914" cy="459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26" y="1148898"/>
            <a:ext cx="9925148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4460" y="3548251"/>
            <a:ext cx="903324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128</Words>
  <Application>Microsoft Office PowerPoint</Application>
  <PresentationFormat>Grand écran</PresentationFormat>
  <Paragraphs>46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2020-07-31T16:09:56Z</dcterms:created>
  <dcterms:modified xsi:type="dcterms:W3CDTF">2021-10-18T12:51:44Z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