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0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rbGg5CQfD6FELv+hbl3Iw==" hashData="VRsom7e7MiBtBGFDmf7bNoooUZ/NZnstT3kARrS7vGGuRwFh8DHdlMleNJmqBjabs/f4ZzSAPovBypryNO0E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45000">
              <a:schemeClr val="accent6">
                <a:lumMod val="75000"/>
              </a:schemeClr>
            </a:gs>
            <a:gs pos="70000">
              <a:schemeClr val="accent5">
                <a:lumMod val="50000"/>
              </a:schemeClr>
            </a:gs>
            <a:gs pos="6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963" y="1162227"/>
            <a:ext cx="9924074" cy="45593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9335" y="1162227"/>
            <a:ext cx="1066349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7557" y="1174216"/>
            <a:ext cx="93368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Que 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l'on y arrive en voiture, en marchant ou skis aux pieds, Bonneval-sur-Arc, c'est "le bout du monde", la dernière halte avant le col de l'Iseran qui est fermé une bonne partie de l'année, l'ultime </a:t>
            </a:r>
            <a:r>
              <a:rPr lang="fr-FR" sz="36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susaut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patrimoine hexagonal avant la frontière italienne.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846" y="1173480"/>
            <a:ext cx="5701553" cy="4561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1" y="1136954"/>
            <a:ext cx="7059706" cy="4598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72178"/>
            <a:ext cx="6831105" cy="4555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57940"/>
            <a:ext cx="6896101" cy="4597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54952"/>
            <a:ext cx="6898343" cy="4598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4953"/>
            <a:ext cx="6884895" cy="4589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058" y="1162330"/>
            <a:ext cx="8108577" cy="4561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2" y="1165562"/>
            <a:ext cx="6847132" cy="45494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426" y="1148898"/>
            <a:ext cx="9925148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4460" y="3548251"/>
            <a:ext cx="903324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134</Words>
  <Application>Microsoft Office PowerPoint</Application>
  <PresentationFormat>Grand écran</PresentationFormat>
  <Paragraphs>50</Paragraphs>
  <Slides>11</Slides>
  <Notes>11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2020-07-31T16:09:56Z</dcterms:created>
  <dcterms:modified xsi:type="dcterms:W3CDTF">2021-10-18T12:42:20Z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